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emf" ContentType="image/x-em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317" r:id="rId2"/>
    <p:sldId id="369" r:id="rId3"/>
    <p:sldId id="363" r:id="rId4"/>
    <p:sldId id="366" r:id="rId5"/>
    <p:sldId id="324" r:id="rId6"/>
    <p:sldId id="359" r:id="rId7"/>
    <p:sldId id="365" r:id="rId8"/>
    <p:sldId id="367" r:id="rId9"/>
    <p:sldId id="295" r:id="rId10"/>
    <p:sldId id="361" r:id="rId11"/>
    <p:sldId id="362" r:id="rId12"/>
    <p:sldId id="368" r:id="rId13"/>
    <p:sldId id="357" r:id="rId14"/>
    <p:sldId id="364" r:id="rId15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3406822-BA39-DB45-9754-FE7CF38BCAFC}">
          <p14:sldIdLst>
            <p14:sldId id="317"/>
            <p14:sldId id="369"/>
          </p14:sldIdLst>
        </p14:section>
        <p14:section name="Content Slides" id="{2964CC58-BFDC-5D4C-B0A4-960B516AA0A9}">
          <p14:sldIdLst>
            <p14:sldId id="363"/>
            <p14:sldId id="366"/>
          </p14:sldIdLst>
        </p14:section>
        <p14:section name="Charts and Figures" id="{4086118E-E1C0-1245-AEAF-16D26CA63876}">
          <p14:sldIdLst>
            <p14:sldId id="324"/>
            <p14:sldId id="359"/>
            <p14:sldId id="365"/>
            <p14:sldId id="367"/>
          </p14:sldIdLst>
        </p14:section>
        <p14:section name="Divider Slides" id="{4090FEE6-E810-0E4D-86EB-62A7760BF0CD}">
          <p14:sldIdLst>
            <p14:sldId id="295"/>
            <p14:sldId id="361"/>
            <p14:sldId id="362"/>
          </p14:sldIdLst>
        </p14:section>
        <p14:section name="Extra Elements" id="{51F96BA0-1DB8-D740-A393-EDC0F8E8781D}">
          <p14:sldIdLst>
            <p14:sldId id="368"/>
            <p14:sldId id="357"/>
            <p14:sldId id="3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B4D1"/>
    <a:srgbClr val="008AB1"/>
    <a:srgbClr val="009BC0"/>
    <a:srgbClr val="4F636B"/>
    <a:srgbClr val="175A92"/>
    <a:srgbClr val="534F51"/>
    <a:srgbClr val="B7B6B8"/>
    <a:srgbClr val="F0BA1B"/>
    <a:srgbClr val="F7F6F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38"/>
    <p:restoredTop sz="95294" autoAdjust="0"/>
  </p:normalViewPr>
  <p:slideViewPr>
    <p:cSldViewPr snapToGrid="0" snapToObjects="1" showGuides="1">
      <p:cViewPr>
        <p:scale>
          <a:sx n="105" d="100"/>
          <a:sy n="105" d="100"/>
        </p:scale>
        <p:origin x="144" y="8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6" d="100"/>
          <a:sy n="116" d="100"/>
        </p:scale>
        <p:origin x="302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35E4EA1-A99D-B048-BA0C-79C029FED16D}" type="datetimeFigureOut">
              <a:t>10/11/17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929975D-F705-A745-832F-2C52B796434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233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5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9341F68-DADF-2547-A6B4-F95624CB91F3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C910B79-A433-044A-A8FC-6C2E1104D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607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10B79-A433-044A-A8FC-6C2E1104D2A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545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10B79-A433-044A-A8FC-6C2E1104D2A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2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10B79-A433-044A-A8FC-6C2E1104D2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16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10B79-A433-044A-A8FC-6C2E1104D2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54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Multiple bullets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10B79-A433-044A-A8FC-6C2E1104D2A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571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Annotated or narrated chart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10B79-A433-044A-A8FC-6C2E1104D2A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92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Annotated or narrated chart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10B79-A433-044A-A8FC-6C2E1104D2A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566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Multiple charts, side by</a:t>
            </a:r>
            <a:r>
              <a:rPr lang="en-US" baseline="0" dirty="0" smtClean="0"/>
              <a:t> side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10B79-A433-044A-A8FC-6C2E1104D2A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297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Single</a:t>
            </a:r>
            <a:r>
              <a:rPr lang="en-US" baseline="0" dirty="0" smtClean="0"/>
              <a:t> chart without annotation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10B79-A433-044A-A8FC-6C2E1104D2A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35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10B79-A433-044A-A8FC-6C2E1104D2A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816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1277600" y="228783"/>
            <a:ext cx="914400" cy="803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71948" y="2857024"/>
            <a:ext cx="11262852" cy="1615827"/>
          </a:xfrm>
        </p:spPr>
        <p:txBody>
          <a:bodyPr wrap="square" bIns="91440" anchor="b" anchorCtr="0">
            <a:sp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sz="4800" b="1" i="0" baseline="0">
                <a:solidFill>
                  <a:schemeClr val="accent1"/>
                </a:solidFill>
                <a:latin typeface="Avenir LT Pro 55 Roman" charset="0"/>
                <a:ea typeface="Avenir LT Pro 55 Roman" charset="0"/>
                <a:cs typeface="Avenir LT Pro 55 Roman" charset="0"/>
              </a:defRPr>
            </a:lvl1pPr>
          </a:lstStyle>
          <a:p>
            <a:r>
              <a:rPr lang="en-US" dirty="0" smtClean="0"/>
              <a:t>Title of presentation here.</a:t>
            </a:r>
            <a:br>
              <a:rPr lang="en-US" dirty="0" smtClean="0"/>
            </a:br>
            <a:r>
              <a:rPr lang="en-US" dirty="0" smtClean="0"/>
              <a:t>Second line if needed.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5" y="425378"/>
            <a:ext cx="3869436" cy="1159764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472851"/>
            <a:ext cx="11277600" cy="584775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aseline="0"/>
            </a:lvl1pPr>
          </a:lstStyle>
          <a:p>
            <a:r>
              <a:rPr lang="en-US" sz="3200" dirty="0" smtClean="0"/>
              <a:t>Subtitle</a:t>
            </a:r>
            <a:endParaRPr lang="en-US" sz="2400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71487" y="5827713"/>
            <a:ext cx="11319825" cy="338554"/>
          </a:xfrm>
        </p:spPr>
        <p:txBody>
          <a:bodyPr>
            <a:spAutoFit/>
          </a:bodyPr>
          <a:lstStyle>
            <a:lvl1pPr marL="0" indent="0">
              <a:buNone/>
              <a:defRPr sz="1600" baseline="0">
                <a:latin typeface="Avenir LT Pro 55 Roman" charset="0"/>
                <a:ea typeface="Avenir LT Pro 55 Roman" charset="0"/>
                <a:cs typeface="Avenir LT Pro 55 Roman" charset="0"/>
              </a:defRPr>
            </a:lvl1pPr>
          </a:lstStyle>
          <a:p>
            <a:pPr lvl="0"/>
            <a:r>
              <a:rPr lang="en-US" dirty="0" smtClean="0"/>
              <a:t>Date </a:t>
            </a:r>
            <a:r>
              <a:rPr lang="en-US" dirty="0" smtClean="0"/>
              <a:t>and Presenter</a:t>
            </a:r>
          </a:p>
        </p:txBody>
      </p:sp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WWW.TAXPOLICYCENTER.ORG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WWW.TAXPOLICYCENTER.ORG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-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lIns="0" tIns="0" rIns="0" bIns="91440"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57200" y="1690688"/>
            <a:ext cx="9601200" cy="4367212"/>
          </a:xfrm>
        </p:spPr>
        <p:txBody>
          <a:bodyPr tIns="182880" bIns="9144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 marL="1143000" indent="-228600">
              <a:buFont typeface="LucidaGrande" charset="0"/>
              <a:buChar char="▫"/>
              <a:defRPr i="1">
                <a:latin typeface="+mn-lt"/>
              </a:defRPr>
            </a:lvl3pPr>
            <a:lvl4pPr marL="1600200" indent="-228600">
              <a:buFont typeface="LucidaGrande" charset="0"/>
              <a:buChar char="▫"/>
              <a:defRPr i="1">
                <a:latin typeface="+mn-lt"/>
              </a:defRPr>
            </a:lvl4pPr>
            <a:lvl5pPr marL="2057400" indent="-228600">
              <a:buFont typeface="LucidaGrande" charset="0"/>
              <a:buChar char="▫"/>
              <a:defRPr i="1"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0" y="6215215"/>
            <a:ext cx="12192000" cy="0"/>
          </a:xfrm>
          <a:prstGeom prst="line">
            <a:avLst/>
          </a:prstGeom>
          <a:ln w="31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WWW.TAXPOLICYCENTER.ORG</a:t>
            </a:r>
            <a:endParaRPr lang="en-US" dirty="0" smtClean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3657600" cy="552450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200">
                <a:latin typeface="+mn-lt"/>
              </a:defRPr>
            </a:lvl1pPr>
            <a:lvl2pPr>
              <a:defRPr sz="2000"/>
            </a:lvl2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4716966" y="533400"/>
            <a:ext cx="7017834" cy="5524500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5265861" y="812181"/>
            <a:ext cx="5908591" cy="4987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57200" y="6420465"/>
            <a:ext cx="4114800" cy="295888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/>
              <a:t>WWW.TAXPOLICYCENTER.ORG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3657600" cy="5524500"/>
          </a:xfrm>
        </p:spPr>
        <p:txBody>
          <a:bodyPr wrap="square" lIns="0" tIns="0" rIns="0" bIns="0" anchor="ctr" anchorCtr="0">
            <a:noAutofit/>
          </a:bodyPr>
          <a:lstStyle>
            <a:lvl1pPr marL="228600" indent="-228600">
              <a:lnSpc>
                <a:spcPct val="100000"/>
              </a:lnSpc>
              <a:buFont typeface="Wingdings" charset="2"/>
              <a:buChar char="§"/>
              <a:defRPr sz="2200">
                <a:latin typeface="+mn-lt"/>
              </a:defRPr>
            </a:lvl1pPr>
            <a:lvl2pPr marL="685800" indent="-228600">
              <a:lnSpc>
                <a:spcPct val="100000"/>
              </a:lnSpc>
              <a:buFont typeface="Wingdings" charset="2"/>
              <a:buChar char="§"/>
              <a:defRPr sz="2000">
                <a:latin typeface="+mn-lt"/>
              </a:defRPr>
            </a:lvl2pPr>
            <a:lvl3pPr marL="1143000" indent="-228600">
              <a:lnSpc>
                <a:spcPct val="100000"/>
              </a:lnSpc>
              <a:buFont typeface="Wingdings" charset="2"/>
              <a:buChar char="§"/>
              <a:defRPr>
                <a:latin typeface="+mn-lt"/>
              </a:defRPr>
            </a:lvl3pPr>
            <a:lvl4pPr marL="1600200" indent="-228600">
              <a:lnSpc>
                <a:spcPct val="100000"/>
              </a:lnSpc>
              <a:buFont typeface="Wingdings" charset="2"/>
              <a:buChar char="§"/>
              <a:defRPr>
                <a:latin typeface="+mn-lt"/>
              </a:defRPr>
            </a:lvl4pPr>
            <a:lvl5pPr marL="2057400" indent="-228600">
              <a:lnSpc>
                <a:spcPct val="100000"/>
              </a:lnSpc>
              <a:buFont typeface="Wingdings" charset="2"/>
              <a:buChar char="§"/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716966" y="533400"/>
            <a:ext cx="7017834" cy="5524500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265861" y="812181"/>
            <a:ext cx="5908591" cy="4987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WWW.TAXPOLICYCENTER.ORG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Blue">
    <p:bg>
      <p:bgPr>
        <a:gradFill>
          <a:gsLst>
            <a:gs pos="0">
              <a:srgbClr val="175A92"/>
            </a:gs>
            <a:gs pos="97000">
              <a:schemeClr val="accent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bg1">
              <a:alpha val="10000"/>
            </a:schemeClr>
          </a:solidFill>
        </p:spPr>
        <p:txBody>
          <a:bodyPr/>
          <a:lstStyle>
            <a:lvl1pPr>
              <a:defRPr b="0">
                <a:ln>
                  <a:solidFill>
                    <a:schemeClr val="bg1"/>
                  </a:solidFill>
                </a:ln>
              </a:defRPr>
            </a:lvl1pPr>
          </a:lstStyle>
          <a:p>
            <a:fld id="{B68F88C8-0A9A-DA43-95C8-7FE161A053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981200"/>
            <a:ext cx="11277600" cy="2895600"/>
          </a:xfrm>
        </p:spPr>
        <p:txBody>
          <a:bodyPr>
            <a:no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en-US" smtClean="0"/>
              <a:t>WWW.TAXPOLICYCENTER.ORG</a:t>
            </a:r>
            <a:endParaRPr lang="en-US" dirty="0" smtClean="0"/>
          </a:p>
        </p:txBody>
      </p:sp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entered">
    <p:bg>
      <p:bgPr>
        <a:gradFill>
          <a:gsLst>
            <a:gs pos="0">
              <a:srgbClr val="4F636B"/>
            </a:gs>
            <a:gs pos="97000">
              <a:schemeClr val="tx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solidFill>
            <a:schemeClr val="bg1">
              <a:alpha val="10000"/>
            </a:schemeClr>
          </a:solidFill>
          <a:ln>
            <a:noFill/>
          </a:ln>
        </p:spPr>
        <p:txBody>
          <a:bodyPr/>
          <a:lstStyle>
            <a:lvl1pPr>
              <a:defRPr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B68F88C8-0A9A-DA43-95C8-7FE161A053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981200"/>
            <a:ext cx="11277600" cy="2895600"/>
          </a:xfrm>
        </p:spPr>
        <p:txBody>
          <a:bodyPr>
            <a:no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en-US" smtClean="0"/>
              <a:t>WWW.TAXPOLICYCENTER.ORG</a:t>
            </a:r>
            <a:endParaRPr lang="en-US" dirty="0" smtClean="0"/>
          </a:p>
        </p:txBody>
      </p:sp>
    </p:spTree>
    <p:extLst/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WWW.TAXPOLICYCENTER.ORG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11277600" cy="1157288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1277600" cy="423227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 noChangeAspect="1"/>
          </p:cNvSpPr>
          <p:nvPr>
            <p:ph type="sldNum" sz="quarter" idx="4"/>
          </p:nvPr>
        </p:nvSpPr>
        <p:spPr>
          <a:xfrm>
            <a:off x="11471273" y="6394449"/>
            <a:ext cx="320040" cy="32004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lIns="45720" tIns="45720" rIns="45720" bIns="45720" rtlCol="0" anchor="ctr">
            <a:noAutofit/>
          </a:bodyPr>
          <a:lstStyle>
            <a:lvl1pPr algn="ctr">
              <a:defRPr sz="900">
                <a:solidFill>
                  <a:schemeClr val="accent1"/>
                </a:solidFill>
                <a:latin typeface="+mn-lt"/>
                <a:ea typeface="Lato" charset="0"/>
                <a:cs typeface="Lato" charset="0"/>
              </a:defRPr>
            </a:lvl1pPr>
          </a:lstStyle>
          <a:p>
            <a:fld id="{B68F88C8-0A9A-DA43-95C8-7FE161A0535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1306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7877" y="265566"/>
            <a:ext cx="653845" cy="558220"/>
          </a:xfrm>
          <a:prstGeom prst="rect">
            <a:avLst/>
          </a:prstGeom>
        </p:spPr>
      </p:pic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457200" y="6469662"/>
            <a:ext cx="4114800" cy="138499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l">
              <a:defRPr sz="900" spc="1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WWW.TAXPOLICYCENTER.ORG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4" r:id="rId3"/>
    <p:sldLayoutId id="2147483658" r:id="rId4"/>
    <p:sldLayoutId id="2147483656" r:id="rId5"/>
    <p:sldLayoutId id="2147483650" r:id="rId6"/>
    <p:sldLayoutId id="2147483657" r:id="rId7"/>
    <p:sldLayoutId id="2147483674" r:id="rId8"/>
    <p:sldLayoutId id="2147483655" r:id="rId9"/>
  </p:sldLayoutIdLst>
  <p:transition>
    <p:fad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Avenir LT Pro 55 Roman" charset="0"/>
          <a:ea typeface="Avenir LT Pro 55 Roman" charset="0"/>
          <a:cs typeface="Avenir LT Pro 55 Roman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4"/>
        </a:buClr>
        <a:buFont typeface="Wingdings" charset="2"/>
        <a:buChar char="§"/>
        <a:defRPr sz="2200" kern="1200">
          <a:solidFill>
            <a:schemeClr val="tx1"/>
          </a:solidFill>
          <a:latin typeface="Avenir LT Pro 55 Roman" charset="0"/>
          <a:ea typeface="Avenir LT Pro 55 Roman" charset="0"/>
          <a:cs typeface="Avenir LT Pro 55 Roman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1100"/>
        </a:spcBef>
        <a:buClr>
          <a:schemeClr val="accent4"/>
        </a:buClr>
        <a:buFont typeface="Wingdings" charset="2"/>
        <a:buChar char="§"/>
        <a:defRPr sz="2000" kern="1200">
          <a:solidFill>
            <a:schemeClr val="tx1"/>
          </a:solidFill>
          <a:latin typeface="Avenir LT Pro 55 Roman" charset="0"/>
          <a:ea typeface="Avenir LT Pro 55 Roman" charset="0"/>
          <a:cs typeface="Avenir LT Pro 55 Roman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1100"/>
        </a:spcBef>
        <a:buClr>
          <a:schemeClr val="accent4"/>
        </a:buClr>
        <a:buFont typeface="Wingdings" charset="2"/>
        <a:buChar char="§"/>
        <a:defRPr sz="1800" kern="1200">
          <a:solidFill>
            <a:schemeClr val="tx1"/>
          </a:solidFill>
          <a:latin typeface="Avenir LT Pro 55 Roman" charset="0"/>
          <a:ea typeface="Avenir LT Pro 55 Roman" charset="0"/>
          <a:cs typeface="Avenir LT Pro 55 Roman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Wingdings" charset="2"/>
        <a:buChar char="§"/>
        <a:defRPr sz="1800" kern="1200">
          <a:solidFill>
            <a:schemeClr val="tx1"/>
          </a:solidFill>
          <a:latin typeface="Avenir LT Pro 55 Roman" charset="0"/>
          <a:ea typeface="Avenir LT Pro 55 Roman" charset="0"/>
          <a:cs typeface="Avenir LT Pro 55 Roman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Wingdings" charset="2"/>
        <a:buChar char="§"/>
        <a:defRPr sz="1800" kern="1200">
          <a:solidFill>
            <a:schemeClr val="tx1"/>
          </a:solidFill>
          <a:latin typeface="Avenir LT Pro 55 Roman" charset="0"/>
          <a:ea typeface="Avenir LT Pro 55 Roman" charset="0"/>
          <a:cs typeface="Avenir LT Pro 55 Roma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88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orient="horz" pos="3816" userDrawn="1">
          <p15:clr>
            <a:srgbClr val="F26B43"/>
          </p15:clr>
        </p15:guide>
        <p15:guide id="6" pos="2592" userDrawn="1">
          <p15:clr>
            <a:srgbClr val="F26B43"/>
          </p15:clr>
        </p15:guide>
        <p15:guide id="7" pos="7392" userDrawn="1">
          <p15:clr>
            <a:srgbClr val="F26B43"/>
          </p15:clr>
        </p15:guide>
        <p15:guide id="8" orient="horz" pos="41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Tax Policy Center</a:t>
            </a:r>
            <a:br>
              <a:rPr lang="en-US" smtClean="0"/>
            </a:br>
            <a:r>
              <a:rPr lang="en-US" smtClean="0"/>
              <a:t>Presentation Template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mtClean="0"/>
              <a:t>Optimized for Widescreen Display</a:t>
            </a:r>
            <a:endParaRPr lang="en-US" dirty="0" smtClean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July 2017</a:t>
            </a:r>
          </a:p>
          <a:p>
            <a:r>
              <a:rPr lang="en-US" dirty="0" smtClean="0"/>
              <a:t>Mark J. Mazur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569677" y="171338"/>
            <a:ext cx="1563329" cy="1563329"/>
          </a:xfrm>
          <a:prstGeom prst="rect">
            <a:avLst/>
          </a:prstGeom>
          <a:solidFill>
            <a:srgbClr val="008AB1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947354" y="171338"/>
            <a:ext cx="1563329" cy="1563329"/>
          </a:xfrm>
          <a:prstGeom prst="rect">
            <a:avLst/>
          </a:prstGeom>
          <a:solidFill>
            <a:srgbClr val="53B4D1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315199" y="176218"/>
            <a:ext cx="1563329" cy="1563329"/>
          </a:xfrm>
          <a:prstGeom prst="rect">
            <a:avLst/>
          </a:prstGeom>
          <a:solidFill>
            <a:srgbClr val="008AB1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0569677" y="1792045"/>
            <a:ext cx="1563329" cy="1563329"/>
          </a:xfrm>
          <a:prstGeom prst="rect">
            <a:avLst/>
          </a:prstGeom>
          <a:solidFill>
            <a:srgbClr val="53B4D1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8947354" y="1792045"/>
            <a:ext cx="1563329" cy="1563329"/>
          </a:xfrm>
          <a:prstGeom prst="rect">
            <a:avLst/>
          </a:prstGeom>
          <a:solidFill>
            <a:srgbClr val="008AB1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0569677" y="3409866"/>
            <a:ext cx="1563329" cy="1563329"/>
          </a:xfrm>
          <a:prstGeom prst="rect">
            <a:avLst/>
          </a:prstGeom>
          <a:solidFill>
            <a:srgbClr val="008AB1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2543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9BC0"/>
            </a:gs>
            <a:gs pos="97000">
              <a:schemeClr val="accent4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Text for divider slide goes here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WWW.TAXPOLICYCENTER.ORG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395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WWW.TAXPOLICYCENTER.ORG</a:t>
            </a:r>
            <a:endParaRPr lang="en-US" dirty="0" smtClean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4914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sample-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0836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4325223" y="1801292"/>
            <a:ext cx="2176203" cy="2819869"/>
            <a:chOff x="2299804" y="3692733"/>
            <a:chExt cx="450850" cy="584200"/>
          </a:xfrm>
        </p:grpSpPr>
        <p:sp>
          <p:nvSpPr>
            <p:cNvPr id="8" name="Freeform 7"/>
            <p:cNvSpPr>
              <a:spLocks noChangeArrowheads="1"/>
            </p:cNvSpPr>
            <p:nvPr/>
          </p:nvSpPr>
          <p:spPr bwMode="auto">
            <a:xfrm>
              <a:off x="2372829" y="3692733"/>
              <a:ext cx="306388" cy="306387"/>
            </a:xfrm>
            <a:custGeom>
              <a:avLst/>
              <a:gdLst>
                <a:gd name="T0" fmla="*/ 852 w 853"/>
                <a:gd name="T1" fmla="*/ 426 h 853"/>
                <a:gd name="T2" fmla="*/ 795 w 853"/>
                <a:gd name="T3" fmla="*/ 639 h 853"/>
                <a:gd name="T4" fmla="*/ 639 w 853"/>
                <a:gd name="T5" fmla="*/ 795 h 853"/>
                <a:gd name="T6" fmla="*/ 426 w 853"/>
                <a:gd name="T7" fmla="*/ 852 h 853"/>
                <a:gd name="T8" fmla="*/ 213 w 853"/>
                <a:gd name="T9" fmla="*/ 795 h 853"/>
                <a:gd name="T10" fmla="*/ 57 w 853"/>
                <a:gd name="T11" fmla="*/ 639 h 853"/>
                <a:gd name="T12" fmla="*/ 0 w 853"/>
                <a:gd name="T13" fmla="*/ 426 h 853"/>
                <a:gd name="T14" fmla="*/ 57 w 853"/>
                <a:gd name="T15" fmla="*/ 213 h 853"/>
                <a:gd name="T16" fmla="*/ 213 w 853"/>
                <a:gd name="T17" fmla="*/ 57 h 853"/>
                <a:gd name="T18" fmla="*/ 426 w 853"/>
                <a:gd name="T19" fmla="*/ 0 h 853"/>
                <a:gd name="T20" fmla="*/ 639 w 853"/>
                <a:gd name="T21" fmla="*/ 57 h 853"/>
                <a:gd name="T22" fmla="*/ 795 w 853"/>
                <a:gd name="T23" fmla="*/ 213 h 853"/>
                <a:gd name="T24" fmla="*/ 852 w 853"/>
                <a:gd name="T25" fmla="*/ 426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3" h="853">
                  <a:moveTo>
                    <a:pt x="852" y="426"/>
                  </a:moveTo>
                  <a:cubicBezTo>
                    <a:pt x="852" y="504"/>
                    <a:pt x="834" y="571"/>
                    <a:pt x="795" y="639"/>
                  </a:cubicBezTo>
                  <a:cubicBezTo>
                    <a:pt x="756" y="707"/>
                    <a:pt x="707" y="756"/>
                    <a:pt x="639" y="795"/>
                  </a:cubicBezTo>
                  <a:cubicBezTo>
                    <a:pt x="571" y="835"/>
                    <a:pt x="504" y="852"/>
                    <a:pt x="426" y="852"/>
                  </a:cubicBezTo>
                  <a:cubicBezTo>
                    <a:pt x="347" y="852"/>
                    <a:pt x="281" y="835"/>
                    <a:pt x="213" y="795"/>
                  </a:cubicBezTo>
                  <a:cubicBezTo>
                    <a:pt x="145" y="756"/>
                    <a:pt x="96" y="707"/>
                    <a:pt x="57" y="639"/>
                  </a:cubicBezTo>
                  <a:cubicBezTo>
                    <a:pt x="18" y="571"/>
                    <a:pt x="0" y="505"/>
                    <a:pt x="0" y="426"/>
                  </a:cubicBezTo>
                  <a:cubicBezTo>
                    <a:pt x="0" y="348"/>
                    <a:pt x="18" y="281"/>
                    <a:pt x="57" y="213"/>
                  </a:cubicBezTo>
                  <a:cubicBezTo>
                    <a:pt x="96" y="145"/>
                    <a:pt x="145" y="97"/>
                    <a:pt x="213" y="57"/>
                  </a:cubicBezTo>
                  <a:cubicBezTo>
                    <a:pt x="281" y="18"/>
                    <a:pt x="347" y="0"/>
                    <a:pt x="426" y="0"/>
                  </a:cubicBezTo>
                  <a:cubicBezTo>
                    <a:pt x="504" y="0"/>
                    <a:pt x="571" y="18"/>
                    <a:pt x="639" y="57"/>
                  </a:cubicBezTo>
                  <a:cubicBezTo>
                    <a:pt x="707" y="97"/>
                    <a:pt x="756" y="145"/>
                    <a:pt x="795" y="213"/>
                  </a:cubicBezTo>
                  <a:cubicBezTo>
                    <a:pt x="834" y="281"/>
                    <a:pt x="852" y="347"/>
                    <a:pt x="852" y="426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Freeform 8"/>
            <p:cNvSpPr>
              <a:spLocks noChangeArrowheads="1"/>
            </p:cNvSpPr>
            <p:nvPr/>
          </p:nvSpPr>
          <p:spPr bwMode="auto">
            <a:xfrm>
              <a:off x="2299804" y="4051508"/>
              <a:ext cx="450850" cy="225425"/>
            </a:xfrm>
            <a:custGeom>
              <a:avLst/>
              <a:gdLst>
                <a:gd name="T0" fmla="*/ 1253 w 1254"/>
                <a:gd name="T1" fmla="*/ 626 h 627"/>
                <a:gd name="T2" fmla="*/ 627 w 1254"/>
                <a:gd name="T3" fmla="*/ 0 h 627"/>
                <a:gd name="T4" fmla="*/ 0 w 1254"/>
                <a:gd name="T5" fmla="*/ 626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4" h="627">
                  <a:moveTo>
                    <a:pt x="1253" y="626"/>
                  </a:moveTo>
                  <a:cubicBezTo>
                    <a:pt x="1253" y="282"/>
                    <a:pt x="971" y="0"/>
                    <a:pt x="627" y="0"/>
                  </a:cubicBezTo>
                  <a:cubicBezTo>
                    <a:pt x="283" y="0"/>
                    <a:pt x="0" y="282"/>
                    <a:pt x="0" y="626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881034" y="1801292"/>
            <a:ext cx="2176203" cy="2819869"/>
            <a:chOff x="2847492" y="3692733"/>
            <a:chExt cx="450850" cy="584200"/>
          </a:xfrm>
        </p:grpSpPr>
        <p:sp>
          <p:nvSpPr>
            <p:cNvPr id="11" name="Freeform 10"/>
            <p:cNvSpPr>
              <a:spLocks noChangeArrowheads="1"/>
            </p:cNvSpPr>
            <p:nvPr/>
          </p:nvSpPr>
          <p:spPr bwMode="auto">
            <a:xfrm>
              <a:off x="2920517" y="3692733"/>
              <a:ext cx="306387" cy="306387"/>
            </a:xfrm>
            <a:custGeom>
              <a:avLst/>
              <a:gdLst>
                <a:gd name="T0" fmla="*/ 852 w 853"/>
                <a:gd name="T1" fmla="*/ 426 h 853"/>
                <a:gd name="T2" fmla="*/ 795 w 853"/>
                <a:gd name="T3" fmla="*/ 639 h 853"/>
                <a:gd name="T4" fmla="*/ 639 w 853"/>
                <a:gd name="T5" fmla="*/ 795 h 853"/>
                <a:gd name="T6" fmla="*/ 426 w 853"/>
                <a:gd name="T7" fmla="*/ 852 h 853"/>
                <a:gd name="T8" fmla="*/ 213 w 853"/>
                <a:gd name="T9" fmla="*/ 795 h 853"/>
                <a:gd name="T10" fmla="*/ 57 w 853"/>
                <a:gd name="T11" fmla="*/ 639 h 853"/>
                <a:gd name="T12" fmla="*/ 0 w 853"/>
                <a:gd name="T13" fmla="*/ 426 h 853"/>
                <a:gd name="T14" fmla="*/ 57 w 853"/>
                <a:gd name="T15" fmla="*/ 213 h 853"/>
                <a:gd name="T16" fmla="*/ 213 w 853"/>
                <a:gd name="T17" fmla="*/ 57 h 853"/>
                <a:gd name="T18" fmla="*/ 426 w 853"/>
                <a:gd name="T19" fmla="*/ 0 h 853"/>
                <a:gd name="T20" fmla="*/ 639 w 853"/>
                <a:gd name="T21" fmla="*/ 57 h 853"/>
                <a:gd name="T22" fmla="*/ 795 w 853"/>
                <a:gd name="T23" fmla="*/ 213 h 853"/>
                <a:gd name="T24" fmla="*/ 852 w 853"/>
                <a:gd name="T25" fmla="*/ 426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3" h="853">
                  <a:moveTo>
                    <a:pt x="852" y="426"/>
                  </a:moveTo>
                  <a:cubicBezTo>
                    <a:pt x="852" y="504"/>
                    <a:pt x="834" y="571"/>
                    <a:pt x="795" y="639"/>
                  </a:cubicBezTo>
                  <a:cubicBezTo>
                    <a:pt x="756" y="707"/>
                    <a:pt x="707" y="756"/>
                    <a:pt x="639" y="795"/>
                  </a:cubicBezTo>
                  <a:cubicBezTo>
                    <a:pt x="571" y="835"/>
                    <a:pt x="504" y="852"/>
                    <a:pt x="426" y="852"/>
                  </a:cubicBezTo>
                  <a:cubicBezTo>
                    <a:pt x="347" y="852"/>
                    <a:pt x="281" y="835"/>
                    <a:pt x="213" y="795"/>
                  </a:cubicBezTo>
                  <a:cubicBezTo>
                    <a:pt x="145" y="756"/>
                    <a:pt x="96" y="707"/>
                    <a:pt x="57" y="639"/>
                  </a:cubicBezTo>
                  <a:cubicBezTo>
                    <a:pt x="18" y="571"/>
                    <a:pt x="0" y="505"/>
                    <a:pt x="0" y="426"/>
                  </a:cubicBezTo>
                  <a:cubicBezTo>
                    <a:pt x="0" y="348"/>
                    <a:pt x="18" y="281"/>
                    <a:pt x="57" y="213"/>
                  </a:cubicBezTo>
                  <a:cubicBezTo>
                    <a:pt x="96" y="145"/>
                    <a:pt x="145" y="97"/>
                    <a:pt x="213" y="57"/>
                  </a:cubicBezTo>
                  <a:cubicBezTo>
                    <a:pt x="281" y="18"/>
                    <a:pt x="347" y="0"/>
                    <a:pt x="426" y="0"/>
                  </a:cubicBezTo>
                  <a:cubicBezTo>
                    <a:pt x="504" y="0"/>
                    <a:pt x="571" y="18"/>
                    <a:pt x="639" y="57"/>
                  </a:cubicBezTo>
                  <a:cubicBezTo>
                    <a:pt x="707" y="97"/>
                    <a:pt x="756" y="145"/>
                    <a:pt x="795" y="213"/>
                  </a:cubicBezTo>
                  <a:cubicBezTo>
                    <a:pt x="834" y="281"/>
                    <a:pt x="852" y="347"/>
                    <a:pt x="852" y="426"/>
                  </a:cubicBezTo>
                </a:path>
              </a:pathLst>
            </a:custGeom>
            <a:noFill/>
            <a:ln w="25400" cap="flat">
              <a:solidFill>
                <a:schemeClr val="accent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 noChangeArrowheads="1"/>
            </p:cNvSpPr>
            <p:nvPr/>
          </p:nvSpPr>
          <p:spPr bwMode="auto">
            <a:xfrm>
              <a:off x="2847492" y="4051508"/>
              <a:ext cx="450850" cy="225425"/>
            </a:xfrm>
            <a:custGeom>
              <a:avLst/>
              <a:gdLst>
                <a:gd name="T0" fmla="*/ 1253 w 1254"/>
                <a:gd name="T1" fmla="*/ 626 h 627"/>
                <a:gd name="T2" fmla="*/ 627 w 1254"/>
                <a:gd name="T3" fmla="*/ 0 h 627"/>
                <a:gd name="T4" fmla="*/ 0 w 1254"/>
                <a:gd name="T5" fmla="*/ 626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4" h="627">
                  <a:moveTo>
                    <a:pt x="1253" y="626"/>
                  </a:moveTo>
                  <a:cubicBezTo>
                    <a:pt x="1253" y="282"/>
                    <a:pt x="971" y="0"/>
                    <a:pt x="627" y="0"/>
                  </a:cubicBezTo>
                  <a:cubicBezTo>
                    <a:pt x="283" y="0"/>
                    <a:pt x="0" y="282"/>
                    <a:pt x="0" y="626"/>
                  </a:cubicBezTo>
                </a:path>
              </a:pathLst>
            </a:custGeom>
            <a:noFill/>
            <a:ln w="25400" cap="flat">
              <a:solidFill>
                <a:schemeClr val="accent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9402055" y="1801292"/>
            <a:ext cx="2176203" cy="2819869"/>
            <a:chOff x="3395179" y="3692733"/>
            <a:chExt cx="450850" cy="584200"/>
          </a:xfrm>
        </p:grpSpPr>
        <p:sp>
          <p:nvSpPr>
            <p:cNvPr id="14" name="Freeform 13"/>
            <p:cNvSpPr>
              <a:spLocks noChangeArrowheads="1"/>
            </p:cNvSpPr>
            <p:nvPr/>
          </p:nvSpPr>
          <p:spPr bwMode="auto">
            <a:xfrm>
              <a:off x="3468204" y="3692733"/>
              <a:ext cx="306388" cy="306387"/>
            </a:xfrm>
            <a:custGeom>
              <a:avLst/>
              <a:gdLst>
                <a:gd name="T0" fmla="*/ 851 w 852"/>
                <a:gd name="T1" fmla="*/ 426 h 853"/>
                <a:gd name="T2" fmla="*/ 795 w 852"/>
                <a:gd name="T3" fmla="*/ 639 h 853"/>
                <a:gd name="T4" fmla="*/ 639 w 852"/>
                <a:gd name="T5" fmla="*/ 795 h 853"/>
                <a:gd name="T6" fmla="*/ 426 w 852"/>
                <a:gd name="T7" fmla="*/ 852 h 853"/>
                <a:gd name="T8" fmla="*/ 213 w 852"/>
                <a:gd name="T9" fmla="*/ 795 h 853"/>
                <a:gd name="T10" fmla="*/ 57 w 852"/>
                <a:gd name="T11" fmla="*/ 639 h 853"/>
                <a:gd name="T12" fmla="*/ 0 w 852"/>
                <a:gd name="T13" fmla="*/ 426 h 853"/>
                <a:gd name="T14" fmla="*/ 57 w 852"/>
                <a:gd name="T15" fmla="*/ 213 h 853"/>
                <a:gd name="T16" fmla="*/ 213 w 852"/>
                <a:gd name="T17" fmla="*/ 57 h 853"/>
                <a:gd name="T18" fmla="*/ 426 w 852"/>
                <a:gd name="T19" fmla="*/ 0 h 853"/>
                <a:gd name="T20" fmla="*/ 639 w 852"/>
                <a:gd name="T21" fmla="*/ 57 h 853"/>
                <a:gd name="T22" fmla="*/ 795 w 852"/>
                <a:gd name="T23" fmla="*/ 213 h 853"/>
                <a:gd name="T24" fmla="*/ 851 w 852"/>
                <a:gd name="T25" fmla="*/ 426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2" h="853">
                  <a:moveTo>
                    <a:pt x="851" y="426"/>
                  </a:moveTo>
                  <a:cubicBezTo>
                    <a:pt x="851" y="504"/>
                    <a:pt x="834" y="571"/>
                    <a:pt x="795" y="639"/>
                  </a:cubicBezTo>
                  <a:cubicBezTo>
                    <a:pt x="756" y="707"/>
                    <a:pt x="707" y="756"/>
                    <a:pt x="639" y="795"/>
                  </a:cubicBezTo>
                  <a:cubicBezTo>
                    <a:pt x="571" y="835"/>
                    <a:pt x="504" y="852"/>
                    <a:pt x="426" y="852"/>
                  </a:cubicBezTo>
                  <a:cubicBezTo>
                    <a:pt x="347" y="852"/>
                    <a:pt x="281" y="835"/>
                    <a:pt x="213" y="795"/>
                  </a:cubicBezTo>
                  <a:cubicBezTo>
                    <a:pt x="145" y="756"/>
                    <a:pt x="96" y="707"/>
                    <a:pt x="57" y="639"/>
                  </a:cubicBezTo>
                  <a:cubicBezTo>
                    <a:pt x="18" y="571"/>
                    <a:pt x="0" y="505"/>
                    <a:pt x="0" y="426"/>
                  </a:cubicBezTo>
                  <a:cubicBezTo>
                    <a:pt x="0" y="348"/>
                    <a:pt x="18" y="281"/>
                    <a:pt x="57" y="213"/>
                  </a:cubicBezTo>
                  <a:cubicBezTo>
                    <a:pt x="96" y="145"/>
                    <a:pt x="145" y="97"/>
                    <a:pt x="213" y="57"/>
                  </a:cubicBezTo>
                  <a:cubicBezTo>
                    <a:pt x="281" y="18"/>
                    <a:pt x="347" y="0"/>
                    <a:pt x="426" y="0"/>
                  </a:cubicBezTo>
                  <a:cubicBezTo>
                    <a:pt x="504" y="0"/>
                    <a:pt x="571" y="18"/>
                    <a:pt x="639" y="57"/>
                  </a:cubicBezTo>
                  <a:cubicBezTo>
                    <a:pt x="707" y="97"/>
                    <a:pt x="756" y="145"/>
                    <a:pt x="795" y="213"/>
                  </a:cubicBezTo>
                  <a:cubicBezTo>
                    <a:pt x="834" y="281"/>
                    <a:pt x="851" y="347"/>
                    <a:pt x="851" y="426"/>
                  </a:cubicBezTo>
                </a:path>
              </a:pathLst>
            </a:custGeom>
            <a:noFill/>
            <a:ln w="50800" cap="flat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14"/>
            <p:cNvSpPr>
              <a:spLocks noChangeArrowheads="1"/>
            </p:cNvSpPr>
            <p:nvPr/>
          </p:nvSpPr>
          <p:spPr bwMode="auto">
            <a:xfrm>
              <a:off x="3395179" y="4051508"/>
              <a:ext cx="450850" cy="225425"/>
            </a:xfrm>
            <a:custGeom>
              <a:avLst/>
              <a:gdLst>
                <a:gd name="T0" fmla="*/ 1252 w 1253"/>
                <a:gd name="T1" fmla="*/ 626 h 627"/>
                <a:gd name="T2" fmla="*/ 627 w 1253"/>
                <a:gd name="T3" fmla="*/ 0 h 627"/>
                <a:gd name="T4" fmla="*/ 0 w 1253"/>
                <a:gd name="T5" fmla="*/ 626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3" h="627">
                  <a:moveTo>
                    <a:pt x="1252" y="626"/>
                  </a:moveTo>
                  <a:cubicBezTo>
                    <a:pt x="1252" y="282"/>
                    <a:pt x="971" y="0"/>
                    <a:pt x="627" y="0"/>
                  </a:cubicBezTo>
                  <a:cubicBezTo>
                    <a:pt x="283" y="0"/>
                    <a:pt x="0" y="282"/>
                    <a:pt x="0" y="626"/>
                  </a:cubicBezTo>
                </a:path>
              </a:pathLst>
            </a:custGeom>
            <a:noFill/>
            <a:ln w="50800" cap="flat">
              <a:solidFill>
                <a:schemeClr val="accent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Content Placehold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Editable “people” for flow charts and visuals.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Scalable with no degradation of quality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Editable line weight &amp; color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/>
              <a:t>WWW.TAXPOLICYCENTER.ORG</a:t>
            </a:r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427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/>
            <a:r>
              <a:rPr lang="en-US" smtClean="0"/>
              <a:t>WWW.TAXPOLICYCENTER.ORG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100929" y="341377"/>
            <a:ext cx="9275437" cy="5949696"/>
            <a:chOff x="2188975" y="590550"/>
            <a:chExt cx="5829586" cy="3203511"/>
          </a:xfrm>
          <a:solidFill>
            <a:schemeClr val="bg1">
              <a:lumMod val="75000"/>
            </a:schemeClr>
          </a:solidFill>
        </p:grpSpPr>
        <p:sp>
          <p:nvSpPr>
            <p:cNvPr id="6" name="AutoShape 1"/>
            <p:cNvSpPr>
              <a:spLocks/>
            </p:cNvSpPr>
            <p:nvPr/>
          </p:nvSpPr>
          <p:spPr bwMode="auto">
            <a:xfrm>
              <a:off x="2488584" y="590550"/>
              <a:ext cx="718742" cy="47969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711" y="0"/>
                  </a:moveTo>
                  <a:lnTo>
                    <a:pt x="21600" y="5538"/>
                  </a:lnTo>
                  <a:lnTo>
                    <a:pt x="18874" y="19800"/>
                  </a:lnTo>
                  <a:lnTo>
                    <a:pt x="19188" y="20492"/>
                  </a:lnTo>
                  <a:lnTo>
                    <a:pt x="18664" y="21600"/>
                  </a:lnTo>
                  <a:lnTo>
                    <a:pt x="13317" y="19523"/>
                  </a:lnTo>
                  <a:lnTo>
                    <a:pt x="12373" y="19938"/>
                  </a:lnTo>
                  <a:lnTo>
                    <a:pt x="11639" y="19800"/>
                  </a:lnTo>
                  <a:lnTo>
                    <a:pt x="10590" y="19662"/>
                  </a:lnTo>
                  <a:lnTo>
                    <a:pt x="9542" y="19800"/>
                  </a:lnTo>
                  <a:lnTo>
                    <a:pt x="8283" y="19246"/>
                  </a:lnTo>
                  <a:lnTo>
                    <a:pt x="7130" y="19523"/>
                  </a:lnTo>
                  <a:lnTo>
                    <a:pt x="5767" y="18692"/>
                  </a:lnTo>
                  <a:lnTo>
                    <a:pt x="4299" y="18692"/>
                  </a:lnTo>
                  <a:lnTo>
                    <a:pt x="2831" y="18000"/>
                  </a:lnTo>
                  <a:lnTo>
                    <a:pt x="2831" y="16200"/>
                  </a:lnTo>
                  <a:lnTo>
                    <a:pt x="2831" y="15508"/>
                  </a:lnTo>
                  <a:lnTo>
                    <a:pt x="1754" y="14390"/>
                  </a:lnTo>
                  <a:lnTo>
                    <a:pt x="944" y="13708"/>
                  </a:lnTo>
                  <a:lnTo>
                    <a:pt x="0" y="13154"/>
                  </a:lnTo>
                  <a:lnTo>
                    <a:pt x="0" y="11492"/>
                  </a:lnTo>
                  <a:lnTo>
                    <a:pt x="0" y="10108"/>
                  </a:lnTo>
                  <a:lnTo>
                    <a:pt x="629" y="9415"/>
                  </a:lnTo>
                  <a:lnTo>
                    <a:pt x="524" y="8723"/>
                  </a:lnTo>
                  <a:lnTo>
                    <a:pt x="0" y="7615"/>
                  </a:lnTo>
                  <a:lnTo>
                    <a:pt x="734" y="6092"/>
                  </a:lnTo>
                  <a:lnTo>
                    <a:pt x="524" y="4708"/>
                  </a:lnTo>
                  <a:lnTo>
                    <a:pt x="0" y="3462"/>
                  </a:lnTo>
                  <a:lnTo>
                    <a:pt x="629" y="2492"/>
                  </a:lnTo>
                  <a:lnTo>
                    <a:pt x="839" y="1523"/>
                  </a:lnTo>
                  <a:lnTo>
                    <a:pt x="5557" y="4846"/>
                  </a:lnTo>
                  <a:lnTo>
                    <a:pt x="5662" y="6369"/>
                  </a:lnTo>
                  <a:lnTo>
                    <a:pt x="5348" y="7200"/>
                  </a:lnTo>
                  <a:lnTo>
                    <a:pt x="5243" y="8169"/>
                  </a:lnTo>
                  <a:lnTo>
                    <a:pt x="5348" y="9138"/>
                  </a:lnTo>
                  <a:lnTo>
                    <a:pt x="5872" y="8585"/>
                  </a:lnTo>
                  <a:lnTo>
                    <a:pt x="6082" y="7477"/>
                  </a:lnTo>
                  <a:lnTo>
                    <a:pt x="6396" y="6785"/>
                  </a:lnTo>
                  <a:lnTo>
                    <a:pt x="7235" y="6092"/>
                  </a:lnTo>
                  <a:lnTo>
                    <a:pt x="6711" y="5262"/>
                  </a:lnTo>
                  <a:lnTo>
                    <a:pt x="6711" y="4431"/>
                  </a:lnTo>
                  <a:lnTo>
                    <a:pt x="6501" y="3600"/>
                  </a:lnTo>
                  <a:lnTo>
                    <a:pt x="6816" y="2631"/>
                  </a:lnTo>
                  <a:lnTo>
                    <a:pt x="6711" y="1939"/>
                  </a:lnTo>
                  <a:lnTo>
                    <a:pt x="6501" y="692"/>
                  </a:lnTo>
                  <a:cubicBezTo>
                    <a:pt x="6501" y="692"/>
                    <a:pt x="6711" y="0"/>
                    <a:pt x="6711" y="0"/>
                  </a:cubicBezTo>
                  <a:close/>
                  <a:moveTo>
                    <a:pt x="6711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7" name="AutoShape 2"/>
            <p:cNvSpPr>
              <a:spLocks/>
            </p:cNvSpPr>
            <p:nvPr/>
          </p:nvSpPr>
          <p:spPr bwMode="auto">
            <a:xfrm>
              <a:off x="2266156" y="882118"/>
              <a:ext cx="865062" cy="66996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487" y="0"/>
                  </a:moveTo>
                  <a:lnTo>
                    <a:pt x="5052" y="1090"/>
                  </a:lnTo>
                  <a:lnTo>
                    <a:pt x="4703" y="2279"/>
                  </a:lnTo>
                  <a:lnTo>
                    <a:pt x="4703" y="3072"/>
                  </a:lnTo>
                  <a:lnTo>
                    <a:pt x="4094" y="4161"/>
                  </a:lnTo>
                  <a:lnTo>
                    <a:pt x="3571" y="5549"/>
                  </a:lnTo>
                  <a:lnTo>
                    <a:pt x="3136" y="6936"/>
                  </a:lnTo>
                  <a:lnTo>
                    <a:pt x="2439" y="8620"/>
                  </a:lnTo>
                  <a:lnTo>
                    <a:pt x="2003" y="9908"/>
                  </a:lnTo>
                  <a:lnTo>
                    <a:pt x="1306" y="10404"/>
                  </a:lnTo>
                  <a:lnTo>
                    <a:pt x="523" y="12286"/>
                  </a:lnTo>
                  <a:lnTo>
                    <a:pt x="523" y="13971"/>
                  </a:lnTo>
                  <a:lnTo>
                    <a:pt x="0" y="15655"/>
                  </a:lnTo>
                  <a:lnTo>
                    <a:pt x="595" y="15877"/>
                  </a:lnTo>
                  <a:lnTo>
                    <a:pt x="10103" y="19420"/>
                  </a:lnTo>
                  <a:lnTo>
                    <a:pt x="17506" y="21600"/>
                  </a:lnTo>
                  <a:lnTo>
                    <a:pt x="18116" y="19717"/>
                  </a:lnTo>
                  <a:lnTo>
                    <a:pt x="18145" y="18808"/>
                  </a:lnTo>
                  <a:lnTo>
                    <a:pt x="18257" y="18322"/>
                  </a:lnTo>
                  <a:lnTo>
                    <a:pt x="18406" y="17667"/>
                  </a:lnTo>
                  <a:lnTo>
                    <a:pt x="18639" y="16745"/>
                  </a:lnTo>
                  <a:lnTo>
                    <a:pt x="19161" y="15556"/>
                  </a:lnTo>
                  <a:lnTo>
                    <a:pt x="19161" y="14367"/>
                  </a:lnTo>
                  <a:lnTo>
                    <a:pt x="19684" y="13574"/>
                  </a:lnTo>
                  <a:lnTo>
                    <a:pt x="19684" y="12782"/>
                  </a:lnTo>
                  <a:lnTo>
                    <a:pt x="19074" y="12286"/>
                  </a:lnTo>
                  <a:lnTo>
                    <a:pt x="19684" y="11295"/>
                  </a:lnTo>
                  <a:lnTo>
                    <a:pt x="20206" y="10800"/>
                  </a:lnTo>
                  <a:lnTo>
                    <a:pt x="20642" y="9809"/>
                  </a:lnTo>
                  <a:lnTo>
                    <a:pt x="21165" y="8818"/>
                  </a:lnTo>
                  <a:lnTo>
                    <a:pt x="21600" y="8125"/>
                  </a:lnTo>
                  <a:lnTo>
                    <a:pt x="21600" y="7233"/>
                  </a:lnTo>
                  <a:lnTo>
                    <a:pt x="21600" y="6044"/>
                  </a:lnTo>
                  <a:lnTo>
                    <a:pt x="20990" y="6044"/>
                  </a:lnTo>
                  <a:lnTo>
                    <a:pt x="20278" y="5806"/>
                  </a:lnTo>
                  <a:lnTo>
                    <a:pt x="19453" y="5530"/>
                  </a:lnTo>
                  <a:lnTo>
                    <a:pt x="18614" y="5249"/>
                  </a:lnTo>
                  <a:lnTo>
                    <a:pt x="17972" y="5034"/>
                  </a:lnTo>
                  <a:lnTo>
                    <a:pt x="17260" y="4796"/>
                  </a:lnTo>
                  <a:lnTo>
                    <a:pt x="16548" y="4558"/>
                  </a:lnTo>
                  <a:lnTo>
                    <a:pt x="15765" y="4855"/>
                  </a:lnTo>
                  <a:lnTo>
                    <a:pt x="14284" y="4657"/>
                  </a:lnTo>
                  <a:lnTo>
                    <a:pt x="12368" y="4360"/>
                  </a:lnTo>
                  <a:lnTo>
                    <a:pt x="11410" y="4558"/>
                  </a:lnTo>
                  <a:lnTo>
                    <a:pt x="10277" y="3963"/>
                  </a:lnTo>
                  <a:lnTo>
                    <a:pt x="9058" y="3963"/>
                  </a:lnTo>
                  <a:lnTo>
                    <a:pt x="7839" y="3468"/>
                  </a:lnTo>
                  <a:lnTo>
                    <a:pt x="7839" y="2576"/>
                  </a:lnTo>
                  <a:lnTo>
                    <a:pt x="7839" y="1684"/>
                  </a:lnTo>
                  <a:lnTo>
                    <a:pt x="6619" y="594"/>
                  </a:lnTo>
                  <a:cubicBezTo>
                    <a:pt x="6619" y="594"/>
                    <a:pt x="5487" y="0"/>
                    <a:pt x="5487" y="0"/>
                  </a:cubicBezTo>
                  <a:close/>
                  <a:moveTo>
                    <a:pt x="5487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8" name="AutoShape 3"/>
            <p:cNvSpPr>
              <a:spLocks/>
            </p:cNvSpPr>
            <p:nvPr/>
          </p:nvSpPr>
          <p:spPr bwMode="auto">
            <a:xfrm>
              <a:off x="2969354" y="714359"/>
              <a:ext cx="660856" cy="94760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750" y="0"/>
                  </a:moveTo>
                  <a:lnTo>
                    <a:pt x="10485" y="421"/>
                  </a:lnTo>
                  <a:lnTo>
                    <a:pt x="10485" y="1262"/>
                  </a:lnTo>
                  <a:lnTo>
                    <a:pt x="9915" y="2034"/>
                  </a:lnTo>
                  <a:lnTo>
                    <a:pt x="9915" y="2665"/>
                  </a:lnTo>
                  <a:lnTo>
                    <a:pt x="9915" y="3436"/>
                  </a:lnTo>
                  <a:lnTo>
                    <a:pt x="10485" y="3857"/>
                  </a:lnTo>
                  <a:lnTo>
                    <a:pt x="9915" y="4769"/>
                  </a:lnTo>
                  <a:lnTo>
                    <a:pt x="10485" y="5190"/>
                  </a:lnTo>
                  <a:lnTo>
                    <a:pt x="11397" y="5681"/>
                  </a:lnTo>
                  <a:lnTo>
                    <a:pt x="11397" y="6312"/>
                  </a:lnTo>
                  <a:lnTo>
                    <a:pt x="12309" y="6803"/>
                  </a:lnTo>
                  <a:lnTo>
                    <a:pt x="12992" y="7293"/>
                  </a:lnTo>
                  <a:lnTo>
                    <a:pt x="12992" y="7574"/>
                  </a:lnTo>
                  <a:lnTo>
                    <a:pt x="12992" y="8135"/>
                  </a:lnTo>
                  <a:lnTo>
                    <a:pt x="12992" y="8766"/>
                  </a:lnTo>
                  <a:lnTo>
                    <a:pt x="12195" y="9187"/>
                  </a:lnTo>
                  <a:lnTo>
                    <a:pt x="11996" y="9798"/>
                  </a:lnTo>
                  <a:lnTo>
                    <a:pt x="11853" y="10239"/>
                  </a:lnTo>
                  <a:lnTo>
                    <a:pt x="12423" y="10730"/>
                  </a:lnTo>
                  <a:lnTo>
                    <a:pt x="12992" y="10379"/>
                  </a:lnTo>
                  <a:lnTo>
                    <a:pt x="13790" y="10309"/>
                  </a:lnTo>
                  <a:lnTo>
                    <a:pt x="13790" y="10730"/>
                  </a:lnTo>
                  <a:lnTo>
                    <a:pt x="13790" y="11501"/>
                  </a:lnTo>
                  <a:lnTo>
                    <a:pt x="14360" y="11852"/>
                  </a:lnTo>
                  <a:lnTo>
                    <a:pt x="14360" y="12623"/>
                  </a:lnTo>
                  <a:lnTo>
                    <a:pt x="14930" y="13044"/>
                  </a:lnTo>
                  <a:lnTo>
                    <a:pt x="14930" y="13395"/>
                  </a:lnTo>
                  <a:lnTo>
                    <a:pt x="15614" y="13956"/>
                  </a:lnTo>
                  <a:lnTo>
                    <a:pt x="16183" y="13956"/>
                  </a:lnTo>
                  <a:lnTo>
                    <a:pt x="16867" y="13956"/>
                  </a:lnTo>
                  <a:lnTo>
                    <a:pt x="17665" y="14307"/>
                  </a:lnTo>
                  <a:lnTo>
                    <a:pt x="18691" y="14307"/>
                  </a:lnTo>
                  <a:lnTo>
                    <a:pt x="19375" y="14307"/>
                  </a:lnTo>
                  <a:lnTo>
                    <a:pt x="19950" y="14155"/>
                  </a:lnTo>
                  <a:lnTo>
                    <a:pt x="20628" y="13745"/>
                  </a:lnTo>
                  <a:lnTo>
                    <a:pt x="21600" y="14361"/>
                  </a:lnTo>
                  <a:lnTo>
                    <a:pt x="21312" y="15639"/>
                  </a:lnTo>
                  <a:lnTo>
                    <a:pt x="19488" y="21600"/>
                  </a:lnTo>
                  <a:lnTo>
                    <a:pt x="0" y="19145"/>
                  </a:lnTo>
                  <a:lnTo>
                    <a:pt x="2165" y="14026"/>
                  </a:lnTo>
                  <a:lnTo>
                    <a:pt x="2849" y="12904"/>
                  </a:lnTo>
                  <a:lnTo>
                    <a:pt x="2051" y="12553"/>
                  </a:lnTo>
                  <a:lnTo>
                    <a:pt x="2849" y="11852"/>
                  </a:lnTo>
                  <a:lnTo>
                    <a:pt x="3533" y="11501"/>
                  </a:lnTo>
                  <a:lnTo>
                    <a:pt x="4787" y="10099"/>
                  </a:lnTo>
                  <a:lnTo>
                    <a:pt x="5356" y="9608"/>
                  </a:lnTo>
                  <a:lnTo>
                    <a:pt x="5356" y="8977"/>
                  </a:lnTo>
                  <a:lnTo>
                    <a:pt x="4559" y="8135"/>
                  </a:lnTo>
                  <a:lnTo>
                    <a:pt x="4787" y="7223"/>
                  </a:lnTo>
                  <a:cubicBezTo>
                    <a:pt x="4787" y="7223"/>
                    <a:pt x="7750" y="0"/>
                    <a:pt x="7750" y="0"/>
                  </a:cubicBezTo>
                  <a:close/>
                  <a:moveTo>
                    <a:pt x="7750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9" name="AutoShape 4"/>
            <p:cNvSpPr>
              <a:spLocks/>
            </p:cNvSpPr>
            <p:nvPr/>
          </p:nvSpPr>
          <p:spPr bwMode="auto">
            <a:xfrm>
              <a:off x="2188975" y="1370926"/>
              <a:ext cx="819505" cy="134958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475" y="21600"/>
                  </a:moveTo>
                  <a:lnTo>
                    <a:pt x="11673" y="21206"/>
                  </a:lnTo>
                  <a:lnTo>
                    <a:pt x="11673" y="20862"/>
                  </a:lnTo>
                  <a:lnTo>
                    <a:pt x="11673" y="20567"/>
                  </a:lnTo>
                  <a:lnTo>
                    <a:pt x="11673" y="20222"/>
                  </a:lnTo>
                  <a:lnTo>
                    <a:pt x="11673" y="19829"/>
                  </a:lnTo>
                  <a:lnTo>
                    <a:pt x="10938" y="19337"/>
                  </a:lnTo>
                  <a:lnTo>
                    <a:pt x="10938" y="18943"/>
                  </a:lnTo>
                  <a:lnTo>
                    <a:pt x="10111" y="18549"/>
                  </a:lnTo>
                  <a:lnTo>
                    <a:pt x="9559" y="18353"/>
                  </a:lnTo>
                  <a:lnTo>
                    <a:pt x="9008" y="18353"/>
                  </a:lnTo>
                  <a:lnTo>
                    <a:pt x="9008" y="18057"/>
                  </a:lnTo>
                  <a:lnTo>
                    <a:pt x="9008" y="17811"/>
                  </a:lnTo>
                  <a:lnTo>
                    <a:pt x="8640" y="17811"/>
                  </a:lnTo>
                  <a:lnTo>
                    <a:pt x="7813" y="17615"/>
                  </a:lnTo>
                  <a:lnTo>
                    <a:pt x="7169" y="17270"/>
                  </a:lnTo>
                  <a:lnTo>
                    <a:pt x="7169" y="16975"/>
                  </a:lnTo>
                  <a:lnTo>
                    <a:pt x="6618" y="16975"/>
                  </a:lnTo>
                  <a:lnTo>
                    <a:pt x="5975" y="16581"/>
                  </a:lnTo>
                  <a:lnTo>
                    <a:pt x="5055" y="16335"/>
                  </a:lnTo>
                  <a:lnTo>
                    <a:pt x="4320" y="16335"/>
                  </a:lnTo>
                  <a:lnTo>
                    <a:pt x="4320" y="16138"/>
                  </a:lnTo>
                  <a:lnTo>
                    <a:pt x="3677" y="15942"/>
                  </a:lnTo>
                  <a:lnTo>
                    <a:pt x="3677" y="15499"/>
                  </a:lnTo>
                  <a:lnTo>
                    <a:pt x="4136" y="14958"/>
                  </a:lnTo>
                  <a:lnTo>
                    <a:pt x="3677" y="14613"/>
                  </a:lnTo>
                  <a:lnTo>
                    <a:pt x="3677" y="14220"/>
                  </a:lnTo>
                  <a:lnTo>
                    <a:pt x="3309" y="13678"/>
                  </a:lnTo>
                  <a:lnTo>
                    <a:pt x="2757" y="13186"/>
                  </a:lnTo>
                  <a:lnTo>
                    <a:pt x="2757" y="12694"/>
                  </a:lnTo>
                  <a:lnTo>
                    <a:pt x="2022" y="12202"/>
                  </a:lnTo>
                  <a:lnTo>
                    <a:pt x="2022" y="11907"/>
                  </a:lnTo>
                  <a:lnTo>
                    <a:pt x="2022" y="11612"/>
                  </a:lnTo>
                  <a:lnTo>
                    <a:pt x="2574" y="11120"/>
                  </a:lnTo>
                  <a:lnTo>
                    <a:pt x="2574" y="10677"/>
                  </a:lnTo>
                  <a:lnTo>
                    <a:pt x="2022" y="10677"/>
                  </a:lnTo>
                  <a:lnTo>
                    <a:pt x="1563" y="10185"/>
                  </a:lnTo>
                  <a:lnTo>
                    <a:pt x="1563" y="9693"/>
                  </a:lnTo>
                  <a:lnTo>
                    <a:pt x="1563" y="9152"/>
                  </a:lnTo>
                  <a:lnTo>
                    <a:pt x="2022" y="8955"/>
                  </a:lnTo>
                  <a:lnTo>
                    <a:pt x="2482" y="9201"/>
                  </a:lnTo>
                  <a:lnTo>
                    <a:pt x="2022" y="8512"/>
                  </a:lnTo>
                  <a:lnTo>
                    <a:pt x="1563" y="8512"/>
                  </a:lnTo>
                  <a:lnTo>
                    <a:pt x="1011" y="8266"/>
                  </a:lnTo>
                  <a:lnTo>
                    <a:pt x="1011" y="7725"/>
                  </a:lnTo>
                  <a:lnTo>
                    <a:pt x="1011" y="7380"/>
                  </a:lnTo>
                  <a:lnTo>
                    <a:pt x="460" y="6987"/>
                  </a:lnTo>
                  <a:lnTo>
                    <a:pt x="460" y="6495"/>
                  </a:lnTo>
                  <a:lnTo>
                    <a:pt x="0" y="6052"/>
                  </a:lnTo>
                  <a:lnTo>
                    <a:pt x="0" y="5462"/>
                  </a:lnTo>
                  <a:lnTo>
                    <a:pt x="551" y="4674"/>
                  </a:lnTo>
                  <a:lnTo>
                    <a:pt x="460" y="4281"/>
                  </a:lnTo>
                  <a:lnTo>
                    <a:pt x="0" y="3789"/>
                  </a:lnTo>
                  <a:lnTo>
                    <a:pt x="0" y="3395"/>
                  </a:lnTo>
                  <a:lnTo>
                    <a:pt x="0" y="2952"/>
                  </a:lnTo>
                  <a:lnTo>
                    <a:pt x="643" y="2312"/>
                  </a:lnTo>
                  <a:lnTo>
                    <a:pt x="1287" y="2066"/>
                  </a:lnTo>
                  <a:lnTo>
                    <a:pt x="1563" y="1574"/>
                  </a:lnTo>
                  <a:lnTo>
                    <a:pt x="2022" y="1181"/>
                  </a:lnTo>
                  <a:lnTo>
                    <a:pt x="2022" y="836"/>
                  </a:lnTo>
                  <a:lnTo>
                    <a:pt x="2022" y="443"/>
                  </a:lnTo>
                  <a:lnTo>
                    <a:pt x="2022" y="0"/>
                  </a:lnTo>
                  <a:lnTo>
                    <a:pt x="12684" y="1870"/>
                  </a:lnTo>
                  <a:lnTo>
                    <a:pt x="9743" y="7725"/>
                  </a:lnTo>
                  <a:lnTo>
                    <a:pt x="21048" y="17270"/>
                  </a:lnTo>
                  <a:lnTo>
                    <a:pt x="21048" y="17861"/>
                  </a:lnTo>
                  <a:lnTo>
                    <a:pt x="21600" y="18353"/>
                  </a:lnTo>
                  <a:lnTo>
                    <a:pt x="21600" y="18746"/>
                  </a:lnTo>
                  <a:lnTo>
                    <a:pt x="21140" y="18943"/>
                  </a:lnTo>
                  <a:lnTo>
                    <a:pt x="20497" y="19435"/>
                  </a:lnTo>
                  <a:lnTo>
                    <a:pt x="20497" y="19878"/>
                  </a:lnTo>
                  <a:lnTo>
                    <a:pt x="19762" y="20321"/>
                  </a:lnTo>
                  <a:lnTo>
                    <a:pt x="19302" y="20272"/>
                  </a:lnTo>
                  <a:lnTo>
                    <a:pt x="19302" y="20616"/>
                  </a:lnTo>
                  <a:lnTo>
                    <a:pt x="19394" y="20960"/>
                  </a:lnTo>
                  <a:lnTo>
                    <a:pt x="19670" y="21206"/>
                  </a:lnTo>
                  <a:lnTo>
                    <a:pt x="19578" y="21600"/>
                  </a:lnTo>
                  <a:lnTo>
                    <a:pt x="18934" y="21600"/>
                  </a:lnTo>
                  <a:cubicBezTo>
                    <a:pt x="18934" y="21600"/>
                    <a:pt x="18475" y="21600"/>
                    <a:pt x="18475" y="21600"/>
                  </a:cubicBezTo>
                  <a:close/>
                  <a:moveTo>
                    <a:pt x="18475" y="21600"/>
                  </a:moveTo>
                </a:path>
              </a:pathLst>
            </a:custGeom>
            <a:solidFill>
              <a:srgbClr val="3A4A54"/>
            </a:solidFill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10" name="AutoShape 5"/>
            <p:cNvSpPr>
              <a:spLocks/>
            </p:cNvSpPr>
            <p:nvPr/>
          </p:nvSpPr>
          <p:spPr bwMode="auto">
            <a:xfrm>
              <a:off x="2562013" y="1486697"/>
              <a:ext cx="709629" cy="96207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740"/>
                  </a:moveTo>
                  <a:lnTo>
                    <a:pt x="16136" y="18219"/>
                  </a:lnTo>
                  <a:lnTo>
                    <a:pt x="16136" y="18909"/>
                  </a:lnTo>
                  <a:lnTo>
                    <a:pt x="15287" y="18909"/>
                  </a:lnTo>
                  <a:lnTo>
                    <a:pt x="14650" y="18564"/>
                  </a:lnTo>
                  <a:lnTo>
                    <a:pt x="13694" y="18564"/>
                  </a:lnTo>
                  <a:lnTo>
                    <a:pt x="13694" y="19323"/>
                  </a:lnTo>
                  <a:lnTo>
                    <a:pt x="13694" y="20082"/>
                  </a:lnTo>
                  <a:lnTo>
                    <a:pt x="13237" y="21022"/>
                  </a:lnTo>
                  <a:lnTo>
                    <a:pt x="13057" y="21600"/>
                  </a:lnTo>
                  <a:lnTo>
                    <a:pt x="0" y="8212"/>
                  </a:lnTo>
                  <a:lnTo>
                    <a:pt x="3397" y="0"/>
                  </a:lnTo>
                  <a:cubicBezTo>
                    <a:pt x="3397" y="0"/>
                    <a:pt x="20968" y="2655"/>
                    <a:pt x="21600" y="2740"/>
                  </a:cubicBezTo>
                  <a:close/>
                  <a:moveTo>
                    <a:pt x="21600" y="274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11" name="AutoShape 6"/>
            <p:cNvSpPr>
              <a:spLocks/>
            </p:cNvSpPr>
            <p:nvPr/>
          </p:nvSpPr>
          <p:spPr bwMode="auto">
            <a:xfrm>
              <a:off x="3110850" y="1598178"/>
              <a:ext cx="627625" cy="71177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6280"/>
                  </a:moveTo>
                  <a:lnTo>
                    <a:pt x="18403" y="21600"/>
                  </a:lnTo>
                  <a:lnTo>
                    <a:pt x="0" y="18909"/>
                  </a:lnTo>
                  <a:lnTo>
                    <a:pt x="5571" y="0"/>
                  </a:lnTo>
                  <a:lnTo>
                    <a:pt x="15718" y="1614"/>
                  </a:lnTo>
                  <a:lnTo>
                    <a:pt x="14877" y="5253"/>
                  </a:lnTo>
                  <a:cubicBezTo>
                    <a:pt x="14877" y="5253"/>
                    <a:pt x="21600" y="6280"/>
                    <a:pt x="21600" y="6280"/>
                  </a:cubicBezTo>
                  <a:close/>
                  <a:moveTo>
                    <a:pt x="21600" y="628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12" name="AutoShape 7"/>
            <p:cNvSpPr>
              <a:spLocks/>
            </p:cNvSpPr>
            <p:nvPr/>
          </p:nvSpPr>
          <p:spPr bwMode="auto">
            <a:xfrm>
              <a:off x="3273786" y="732047"/>
              <a:ext cx="1098746" cy="6485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5016"/>
                  </a:moveTo>
                  <a:lnTo>
                    <a:pt x="20366" y="21600"/>
                  </a:lnTo>
                  <a:lnTo>
                    <a:pt x="7200" y="18938"/>
                  </a:lnTo>
                  <a:lnTo>
                    <a:pt x="7030" y="20349"/>
                  </a:lnTo>
                  <a:lnTo>
                    <a:pt x="6446" y="19450"/>
                  </a:lnTo>
                  <a:lnTo>
                    <a:pt x="6253" y="19910"/>
                  </a:lnTo>
                  <a:lnTo>
                    <a:pt x="5691" y="20269"/>
                  </a:lnTo>
                  <a:lnTo>
                    <a:pt x="5074" y="20269"/>
                  </a:lnTo>
                  <a:lnTo>
                    <a:pt x="4663" y="20269"/>
                  </a:lnTo>
                  <a:lnTo>
                    <a:pt x="3977" y="19757"/>
                  </a:lnTo>
                  <a:lnTo>
                    <a:pt x="3977" y="20167"/>
                  </a:lnTo>
                  <a:lnTo>
                    <a:pt x="3566" y="20269"/>
                  </a:lnTo>
                  <a:lnTo>
                    <a:pt x="3264" y="19430"/>
                  </a:lnTo>
                  <a:lnTo>
                    <a:pt x="2995" y="19026"/>
                  </a:lnTo>
                  <a:lnTo>
                    <a:pt x="3017" y="18427"/>
                  </a:lnTo>
                  <a:lnTo>
                    <a:pt x="2674" y="17812"/>
                  </a:lnTo>
                  <a:lnTo>
                    <a:pt x="2674" y="17096"/>
                  </a:lnTo>
                  <a:lnTo>
                    <a:pt x="2674" y="16686"/>
                  </a:lnTo>
                  <a:lnTo>
                    <a:pt x="2331" y="16174"/>
                  </a:lnTo>
                  <a:lnTo>
                    <a:pt x="2331" y="14434"/>
                  </a:lnTo>
                  <a:lnTo>
                    <a:pt x="1851" y="14537"/>
                  </a:lnTo>
                  <a:lnTo>
                    <a:pt x="1509" y="15048"/>
                  </a:lnTo>
                  <a:lnTo>
                    <a:pt x="1166" y="14332"/>
                  </a:lnTo>
                  <a:lnTo>
                    <a:pt x="1371" y="12796"/>
                  </a:lnTo>
                  <a:lnTo>
                    <a:pt x="1577" y="11773"/>
                  </a:lnTo>
                  <a:lnTo>
                    <a:pt x="1851" y="10442"/>
                  </a:lnTo>
                  <a:lnTo>
                    <a:pt x="1851" y="10032"/>
                  </a:lnTo>
                  <a:lnTo>
                    <a:pt x="891" y="8599"/>
                  </a:lnTo>
                  <a:lnTo>
                    <a:pt x="891" y="7678"/>
                  </a:lnTo>
                  <a:lnTo>
                    <a:pt x="343" y="6961"/>
                  </a:lnTo>
                  <a:lnTo>
                    <a:pt x="0" y="6347"/>
                  </a:lnTo>
                  <a:lnTo>
                    <a:pt x="0" y="5016"/>
                  </a:lnTo>
                  <a:lnTo>
                    <a:pt x="0" y="4402"/>
                  </a:lnTo>
                  <a:lnTo>
                    <a:pt x="0" y="3276"/>
                  </a:lnTo>
                  <a:lnTo>
                    <a:pt x="0" y="2354"/>
                  </a:lnTo>
                  <a:lnTo>
                    <a:pt x="343" y="1228"/>
                  </a:lnTo>
                  <a:lnTo>
                    <a:pt x="343" y="0"/>
                  </a:lnTo>
                  <a:cubicBezTo>
                    <a:pt x="343" y="0"/>
                    <a:pt x="20503" y="5835"/>
                    <a:pt x="21600" y="5016"/>
                  </a:cubicBezTo>
                  <a:close/>
                  <a:moveTo>
                    <a:pt x="21600" y="5016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13" name="AutoShape 8"/>
            <p:cNvSpPr>
              <a:spLocks/>
            </p:cNvSpPr>
            <p:nvPr/>
          </p:nvSpPr>
          <p:spPr bwMode="auto">
            <a:xfrm>
              <a:off x="3539629" y="1302322"/>
              <a:ext cx="766979" cy="56545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931" y="21600"/>
                  </a:moveTo>
                  <a:lnTo>
                    <a:pt x="21600" y="3052"/>
                  </a:lnTo>
                  <a:lnTo>
                    <a:pt x="2749" y="0"/>
                  </a:lnTo>
                  <a:lnTo>
                    <a:pt x="0" y="18313"/>
                  </a:lnTo>
                  <a:cubicBezTo>
                    <a:pt x="0" y="18313"/>
                    <a:pt x="19931" y="21600"/>
                    <a:pt x="19931" y="21600"/>
                  </a:cubicBezTo>
                  <a:close/>
                  <a:moveTo>
                    <a:pt x="19931" y="2160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14" name="AutoShape 9"/>
            <p:cNvSpPr>
              <a:spLocks/>
            </p:cNvSpPr>
            <p:nvPr/>
          </p:nvSpPr>
          <p:spPr bwMode="auto">
            <a:xfrm>
              <a:off x="2892172" y="2219908"/>
              <a:ext cx="753044" cy="77394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000" y="21600"/>
                  </a:moveTo>
                  <a:lnTo>
                    <a:pt x="21600" y="2473"/>
                  </a:lnTo>
                  <a:lnTo>
                    <a:pt x="6270" y="0"/>
                  </a:lnTo>
                  <a:lnTo>
                    <a:pt x="5700" y="2130"/>
                  </a:lnTo>
                  <a:lnTo>
                    <a:pt x="4900" y="2988"/>
                  </a:lnTo>
                  <a:lnTo>
                    <a:pt x="4300" y="2559"/>
                  </a:lnTo>
                  <a:lnTo>
                    <a:pt x="3400" y="2559"/>
                  </a:lnTo>
                  <a:lnTo>
                    <a:pt x="3400" y="3503"/>
                  </a:lnTo>
                  <a:lnTo>
                    <a:pt x="3400" y="4446"/>
                  </a:lnTo>
                  <a:lnTo>
                    <a:pt x="3073" y="5176"/>
                  </a:lnTo>
                  <a:lnTo>
                    <a:pt x="2800" y="6333"/>
                  </a:lnTo>
                  <a:lnTo>
                    <a:pt x="2800" y="7362"/>
                  </a:lnTo>
                  <a:lnTo>
                    <a:pt x="3400" y="8906"/>
                  </a:lnTo>
                  <a:lnTo>
                    <a:pt x="2900" y="9249"/>
                  </a:lnTo>
                  <a:lnTo>
                    <a:pt x="2200" y="10107"/>
                  </a:lnTo>
                  <a:lnTo>
                    <a:pt x="1984" y="11087"/>
                  </a:lnTo>
                  <a:lnTo>
                    <a:pt x="1400" y="11651"/>
                  </a:lnTo>
                  <a:lnTo>
                    <a:pt x="900" y="11565"/>
                  </a:lnTo>
                  <a:lnTo>
                    <a:pt x="900" y="12165"/>
                  </a:lnTo>
                  <a:lnTo>
                    <a:pt x="1000" y="12766"/>
                  </a:lnTo>
                  <a:lnTo>
                    <a:pt x="1300" y="13195"/>
                  </a:lnTo>
                  <a:lnTo>
                    <a:pt x="500" y="13881"/>
                  </a:lnTo>
                  <a:lnTo>
                    <a:pt x="0" y="13881"/>
                  </a:lnTo>
                  <a:lnTo>
                    <a:pt x="0" y="14824"/>
                  </a:lnTo>
                  <a:lnTo>
                    <a:pt x="11550" y="20571"/>
                  </a:lnTo>
                  <a:cubicBezTo>
                    <a:pt x="11550" y="20571"/>
                    <a:pt x="18000" y="21600"/>
                    <a:pt x="18000" y="21600"/>
                  </a:cubicBezTo>
                  <a:close/>
                  <a:moveTo>
                    <a:pt x="18000" y="2160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15" name="AutoShape 10"/>
            <p:cNvSpPr>
              <a:spLocks/>
            </p:cNvSpPr>
            <p:nvPr/>
          </p:nvSpPr>
          <p:spPr bwMode="auto">
            <a:xfrm>
              <a:off x="3518190" y="2309951"/>
              <a:ext cx="770730" cy="68551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228"/>
                  </a:moveTo>
                  <a:lnTo>
                    <a:pt x="19548" y="21600"/>
                  </a:lnTo>
                  <a:lnTo>
                    <a:pt x="8112" y="20244"/>
                  </a:lnTo>
                  <a:lnTo>
                    <a:pt x="8112" y="20922"/>
                  </a:lnTo>
                  <a:lnTo>
                    <a:pt x="2834" y="20244"/>
                  </a:lnTo>
                  <a:lnTo>
                    <a:pt x="2443" y="21600"/>
                  </a:lnTo>
                  <a:lnTo>
                    <a:pt x="0" y="21600"/>
                  </a:lnTo>
                  <a:lnTo>
                    <a:pt x="3519" y="0"/>
                  </a:lnTo>
                  <a:cubicBezTo>
                    <a:pt x="3519" y="0"/>
                    <a:pt x="21600" y="2228"/>
                    <a:pt x="21600" y="2228"/>
                  </a:cubicBezTo>
                  <a:close/>
                  <a:moveTo>
                    <a:pt x="21600" y="2228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16" name="AutoShape 11"/>
            <p:cNvSpPr>
              <a:spLocks/>
            </p:cNvSpPr>
            <p:nvPr/>
          </p:nvSpPr>
          <p:spPr bwMode="auto">
            <a:xfrm>
              <a:off x="3646824" y="1803994"/>
              <a:ext cx="798601" cy="58367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3207"/>
                  </a:moveTo>
                  <a:lnTo>
                    <a:pt x="20468" y="21600"/>
                  </a:lnTo>
                  <a:lnTo>
                    <a:pt x="17450" y="21486"/>
                  </a:lnTo>
                  <a:lnTo>
                    <a:pt x="0" y="18677"/>
                  </a:lnTo>
                  <a:lnTo>
                    <a:pt x="2512" y="0"/>
                  </a:lnTo>
                  <a:cubicBezTo>
                    <a:pt x="2512" y="0"/>
                    <a:pt x="21600" y="3207"/>
                    <a:pt x="21600" y="3207"/>
                  </a:cubicBezTo>
                  <a:close/>
                  <a:moveTo>
                    <a:pt x="21600" y="3207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17" name="AutoShape 12"/>
            <p:cNvSpPr>
              <a:spLocks/>
            </p:cNvSpPr>
            <p:nvPr/>
          </p:nvSpPr>
          <p:spPr bwMode="auto">
            <a:xfrm>
              <a:off x="3809761" y="2447160"/>
              <a:ext cx="1506623" cy="134690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150" y="21255"/>
                  </a:moveTo>
                  <a:lnTo>
                    <a:pt x="14900" y="21255"/>
                  </a:lnTo>
                  <a:lnTo>
                    <a:pt x="14600" y="21600"/>
                  </a:lnTo>
                  <a:lnTo>
                    <a:pt x="14100" y="21008"/>
                  </a:lnTo>
                  <a:lnTo>
                    <a:pt x="13500" y="21008"/>
                  </a:lnTo>
                  <a:lnTo>
                    <a:pt x="13050" y="21008"/>
                  </a:lnTo>
                  <a:lnTo>
                    <a:pt x="12700" y="20712"/>
                  </a:lnTo>
                  <a:lnTo>
                    <a:pt x="12250" y="20416"/>
                  </a:lnTo>
                  <a:lnTo>
                    <a:pt x="11750" y="20416"/>
                  </a:lnTo>
                  <a:lnTo>
                    <a:pt x="11750" y="20071"/>
                  </a:lnTo>
                  <a:lnTo>
                    <a:pt x="11750" y="19627"/>
                  </a:lnTo>
                  <a:lnTo>
                    <a:pt x="11300" y="19233"/>
                  </a:lnTo>
                  <a:lnTo>
                    <a:pt x="11300" y="18542"/>
                  </a:lnTo>
                  <a:lnTo>
                    <a:pt x="11100" y="18000"/>
                  </a:lnTo>
                  <a:lnTo>
                    <a:pt x="10800" y="17606"/>
                  </a:lnTo>
                  <a:lnTo>
                    <a:pt x="10500" y="17211"/>
                  </a:lnTo>
                  <a:lnTo>
                    <a:pt x="10500" y="16866"/>
                  </a:lnTo>
                  <a:lnTo>
                    <a:pt x="9950" y="16471"/>
                  </a:lnTo>
                  <a:lnTo>
                    <a:pt x="9950" y="15929"/>
                  </a:lnTo>
                  <a:lnTo>
                    <a:pt x="9550" y="15238"/>
                  </a:lnTo>
                  <a:lnTo>
                    <a:pt x="9300" y="14745"/>
                  </a:lnTo>
                  <a:lnTo>
                    <a:pt x="8850" y="14203"/>
                  </a:lnTo>
                  <a:lnTo>
                    <a:pt x="8450" y="13710"/>
                  </a:lnTo>
                  <a:lnTo>
                    <a:pt x="8200" y="13463"/>
                  </a:lnTo>
                  <a:lnTo>
                    <a:pt x="7450" y="13266"/>
                  </a:lnTo>
                  <a:lnTo>
                    <a:pt x="6900" y="13266"/>
                  </a:lnTo>
                  <a:lnTo>
                    <a:pt x="6550" y="13266"/>
                  </a:lnTo>
                  <a:lnTo>
                    <a:pt x="6150" y="13266"/>
                  </a:lnTo>
                  <a:lnTo>
                    <a:pt x="5700" y="13907"/>
                  </a:lnTo>
                  <a:lnTo>
                    <a:pt x="5450" y="14400"/>
                  </a:lnTo>
                  <a:lnTo>
                    <a:pt x="5050" y="14548"/>
                  </a:lnTo>
                  <a:lnTo>
                    <a:pt x="4500" y="14252"/>
                  </a:lnTo>
                  <a:lnTo>
                    <a:pt x="4000" y="14055"/>
                  </a:lnTo>
                  <a:lnTo>
                    <a:pt x="3650" y="13611"/>
                  </a:lnTo>
                  <a:lnTo>
                    <a:pt x="3375" y="13266"/>
                  </a:lnTo>
                  <a:lnTo>
                    <a:pt x="2950" y="13019"/>
                  </a:lnTo>
                  <a:lnTo>
                    <a:pt x="2950" y="12427"/>
                  </a:lnTo>
                  <a:lnTo>
                    <a:pt x="2950" y="11984"/>
                  </a:lnTo>
                  <a:lnTo>
                    <a:pt x="2450" y="11342"/>
                  </a:lnTo>
                  <a:lnTo>
                    <a:pt x="2150" y="10899"/>
                  </a:lnTo>
                  <a:lnTo>
                    <a:pt x="1650" y="10504"/>
                  </a:lnTo>
                  <a:lnTo>
                    <a:pt x="1375" y="10159"/>
                  </a:lnTo>
                  <a:lnTo>
                    <a:pt x="1375" y="9764"/>
                  </a:lnTo>
                  <a:lnTo>
                    <a:pt x="1000" y="9567"/>
                  </a:lnTo>
                  <a:lnTo>
                    <a:pt x="1000" y="9271"/>
                  </a:lnTo>
                  <a:lnTo>
                    <a:pt x="650" y="9271"/>
                  </a:lnTo>
                  <a:lnTo>
                    <a:pt x="400" y="8778"/>
                  </a:lnTo>
                  <a:lnTo>
                    <a:pt x="0" y="8433"/>
                  </a:lnTo>
                  <a:lnTo>
                    <a:pt x="0" y="8088"/>
                  </a:lnTo>
                  <a:lnTo>
                    <a:pt x="5850" y="8778"/>
                  </a:lnTo>
                  <a:lnTo>
                    <a:pt x="6784" y="0"/>
                  </a:lnTo>
                  <a:lnTo>
                    <a:pt x="11450" y="296"/>
                  </a:lnTo>
                  <a:lnTo>
                    <a:pt x="11250" y="3847"/>
                  </a:lnTo>
                  <a:lnTo>
                    <a:pt x="11550" y="4340"/>
                  </a:lnTo>
                  <a:lnTo>
                    <a:pt x="11759" y="4400"/>
                  </a:lnTo>
                  <a:lnTo>
                    <a:pt x="12350" y="4340"/>
                  </a:lnTo>
                  <a:lnTo>
                    <a:pt x="12650" y="4734"/>
                  </a:lnTo>
                  <a:lnTo>
                    <a:pt x="12969" y="4869"/>
                  </a:lnTo>
                  <a:lnTo>
                    <a:pt x="13350" y="5030"/>
                  </a:lnTo>
                  <a:lnTo>
                    <a:pt x="13750" y="5277"/>
                  </a:lnTo>
                  <a:lnTo>
                    <a:pt x="14150" y="5129"/>
                  </a:lnTo>
                  <a:lnTo>
                    <a:pt x="14400" y="5425"/>
                  </a:lnTo>
                  <a:lnTo>
                    <a:pt x="14545" y="5506"/>
                  </a:lnTo>
                  <a:lnTo>
                    <a:pt x="14750" y="5622"/>
                  </a:lnTo>
                  <a:lnTo>
                    <a:pt x="14950" y="5326"/>
                  </a:lnTo>
                  <a:lnTo>
                    <a:pt x="15191" y="5493"/>
                  </a:lnTo>
                  <a:lnTo>
                    <a:pt x="15450" y="5671"/>
                  </a:lnTo>
                  <a:lnTo>
                    <a:pt x="15750" y="5523"/>
                  </a:lnTo>
                  <a:lnTo>
                    <a:pt x="15750" y="5868"/>
                  </a:lnTo>
                  <a:lnTo>
                    <a:pt x="16050" y="5573"/>
                  </a:lnTo>
                  <a:lnTo>
                    <a:pt x="16150" y="5474"/>
                  </a:lnTo>
                  <a:lnTo>
                    <a:pt x="16457" y="5721"/>
                  </a:lnTo>
                  <a:lnTo>
                    <a:pt x="16950" y="5868"/>
                  </a:lnTo>
                  <a:lnTo>
                    <a:pt x="17350" y="5770"/>
                  </a:lnTo>
                  <a:lnTo>
                    <a:pt x="17750" y="5671"/>
                  </a:lnTo>
                  <a:lnTo>
                    <a:pt x="18400" y="5474"/>
                  </a:lnTo>
                  <a:lnTo>
                    <a:pt x="18700" y="5622"/>
                  </a:lnTo>
                  <a:lnTo>
                    <a:pt x="18900" y="5573"/>
                  </a:lnTo>
                  <a:lnTo>
                    <a:pt x="19450" y="5770"/>
                  </a:lnTo>
                  <a:lnTo>
                    <a:pt x="20000" y="6066"/>
                  </a:lnTo>
                  <a:lnTo>
                    <a:pt x="20500" y="6312"/>
                  </a:lnTo>
                  <a:lnTo>
                    <a:pt x="20750" y="6805"/>
                  </a:lnTo>
                  <a:lnTo>
                    <a:pt x="20750" y="9173"/>
                  </a:lnTo>
                  <a:lnTo>
                    <a:pt x="21100" y="9764"/>
                  </a:lnTo>
                  <a:lnTo>
                    <a:pt x="21100" y="10110"/>
                  </a:lnTo>
                  <a:lnTo>
                    <a:pt x="21300" y="10405"/>
                  </a:lnTo>
                  <a:lnTo>
                    <a:pt x="21300" y="10800"/>
                  </a:lnTo>
                  <a:lnTo>
                    <a:pt x="21600" y="11342"/>
                  </a:lnTo>
                  <a:lnTo>
                    <a:pt x="21400" y="11688"/>
                  </a:lnTo>
                  <a:lnTo>
                    <a:pt x="21150" y="12279"/>
                  </a:lnTo>
                  <a:lnTo>
                    <a:pt x="21250" y="12773"/>
                  </a:lnTo>
                  <a:lnTo>
                    <a:pt x="21150" y="13216"/>
                  </a:lnTo>
                  <a:lnTo>
                    <a:pt x="21000" y="13660"/>
                  </a:lnTo>
                  <a:lnTo>
                    <a:pt x="20500" y="13956"/>
                  </a:lnTo>
                  <a:lnTo>
                    <a:pt x="20050" y="14203"/>
                  </a:lnTo>
                  <a:lnTo>
                    <a:pt x="19600" y="14055"/>
                  </a:lnTo>
                  <a:lnTo>
                    <a:pt x="19450" y="13808"/>
                  </a:lnTo>
                  <a:lnTo>
                    <a:pt x="19150" y="14055"/>
                  </a:lnTo>
                  <a:lnTo>
                    <a:pt x="19350" y="14548"/>
                  </a:lnTo>
                  <a:lnTo>
                    <a:pt x="19000" y="14745"/>
                  </a:lnTo>
                  <a:lnTo>
                    <a:pt x="18750" y="15041"/>
                  </a:lnTo>
                  <a:lnTo>
                    <a:pt x="18027" y="15732"/>
                  </a:lnTo>
                  <a:lnTo>
                    <a:pt x="17450" y="15830"/>
                  </a:lnTo>
                  <a:lnTo>
                    <a:pt x="17200" y="15978"/>
                  </a:lnTo>
                  <a:lnTo>
                    <a:pt x="16850" y="15929"/>
                  </a:lnTo>
                  <a:lnTo>
                    <a:pt x="16457" y="16126"/>
                  </a:lnTo>
                  <a:lnTo>
                    <a:pt x="16457" y="16422"/>
                  </a:lnTo>
                  <a:lnTo>
                    <a:pt x="16000" y="16570"/>
                  </a:lnTo>
                  <a:lnTo>
                    <a:pt x="16000" y="16767"/>
                  </a:lnTo>
                  <a:lnTo>
                    <a:pt x="15650" y="16915"/>
                  </a:lnTo>
                  <a:lnTo>
                    <a:pt x="15550" y="17408"/>
                  </a:lnTo>
                  <a:lnTo>
                    <a:pt x="15200" y="17556"/>
                  </a:lnTo>
                  <a:lnTo>
                    <a:pt x="14850" y="17606"/>
                  </a:lnTo>
                  <a:lnTo>
                    <a:pt x="15000" y="18099"/>
                  </a:lnTo>
                  <a:lnTo>
                    <a:pt x="14800" y="18542"/>
                  </a:lnTo>
                  <a:lnTo>
                    <a:pt x="14750" y="18838"/>
                  </a:lnTo>
                  <a:lnTo>
                    <a:pt x="14650" y="19282"/>
                  </a:lnTo>
                  <a:lnTo>
                    <a:pt x="14750" y="19923"/>
                  </a:lnTo>
                  <a:lnTo>
                    <a:pt x="14950" y="20564"/>
                  </a:lnTo>
                  <a:cubicBezTo>
                    <a:pt x="14950" y="20564"/>
                    <a:pt x="15150" y="21255"/>
                    <a:pt x="15150" y="21255"/>
                  </a:cubicBezTo>
                  <a:close/>
                  <a:moveTo>
                    <a:pt x="15150" y="21255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18" name="AutoShape 13"/>
            <p:cNvSpPr>
              <a:spLocks/>
            </p:cNvSpPr>
            <p:nvPr/>
          </p:nvSpPr>
          <p:spPr bwMode="auto">
            <a:xfrm>
              <a:off x="4281418" y="2387133"/>
              <a:ext cx="921875" cy="44057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518" y="1855"/>
                  </a:moveTo>
                  <a:lnTo>
                    <a:pt x="21535" y="8036"/>
                  </a:lnTo>
                  <a:lnTo>
                    <a:pt x="21552" y="11631"/>
                  </a:lnTo>
                  <a:lnTo>
                    <a:pt x="21564" y="14089"/>
                  </a:lnTo>
                  <a:lnTo>
                    <a:pt x="21575" y="16478"/>
                  </a:lnTo>
                  <a:lnTo>
                    <a:pt x="21585" y="18473"/>
                  </a:lnTo>
                  <a:lnTo>
                    <a:pt x="21595" y="20537"/>
                  </a:lnTo>
                  <a:lnTo>
                    <a:pt x="21600" y="21600"/>
                  </a:lnTo>
                  <a:lnTo>
                    <a:pt x="19802" y="20093"/>
                  </a:lnTo>
                  <a:lnTo>
                    <a:pt x="19475" y="20243"/>
                  </a:lnTo>
                  <a:lnTo>
                    <a:pt x="18375" y="20137"/>
                  </a:lnTo>
                  <a:lnTo>
                    <a:pt x="17922" y="20394"/>
                  </a:lnTo>
                  <a:lnTo>
                    <a:pt x="17269" y="20696"/>
                  </a:lnTo>
                  <a:lnTo>
                    <a:pt x="16615" y="20997"/>
                  </a:lnTo>
                  <a:lnTo>
                    <a:pt x="16195" y="20762"/>
                  </a:lnTo>
                  <a:lnTo>
                    <a:pt x="15809" y="20545"/>
                  </a:lnTo>
                  <a:lnTo>
                    <a:pt x="15307" y="19791"/>
                  </a:lnTo>
                  <a:lnTo>
                    <a:pt x="15143" y="20094"/>
                  </a:lnTo>
                  <a:lnTo>
                    <a:pt x="14654" y="20997"/>
                  </a:lnTo>
                  <a:lnTo>
                    <a:pt x="14654" y="19942"/>
                  </a:lnTo>
                  <a:lnTo>
                    <a:pt x="14163" y="20394"/>
                  </a:lnTo>
                  <a:lnTo>
                    <a:pt x="13346" y="19339"/>
                  </a:lnTo>
                  <a:lnTo>
                    <a:pt x="13019" y="20243"/>
                  </a:lnTo>
                  <a:lnTo>
                    <a:pt x="12447" y="19641"/>
                  </a:lnTo>
                  <a:lnTo>
                    <a:pt x="12038" y="18736"/>
                  </a:lnTo>
                  <a:lnTo>
                    <a:pt x="11385" y="19188"/>
                  </a:lnTo>
                  <a:lnTo>
                    <a:pt x="10731" y="18435"/>
                  </a:lnTo>
                  <a:lnTo>
                    <a:pt x="9587" y="17530"/>
                  </a:lnTo>
                  <a:lnTo>
                    <a:pt x="9097" y="16325"/>
                  </a:lnTo>
                  <a:lnTo>
                    <a:pt x="8484" y="16701"/>
                  </a:lnTo>
                  <a:lnTo>
                    <a:pt x="7789" y="16325"/>
                  </a:lnTo>
                  <a:lnTo>
                    <a:pt x="7299" y="14817"/>
                  </a:lnTo>
                  <a:lnTo>
                    <a:pt x="7626" y="3965"/>
                  </a:lnTo>
                  <a:lnTo>
                    <a:pt x="0" y="3061"/>
                  </a:lnTo>
                  <a:lnTo>
                    <a:pt x="189" y="0"/>
                  </a:lnTo>
                  <a:cubicBezTo>
                    <a:pt x="189" y="0"/>
                    <a:pt x="21518" y="1855"/>
                    <a:pt x="21518" y="1855"/>
                  </a:cubicBezTo>
                  <a:close/>
                  <a:moveTo>
                    <a:pt x="21518" y="1855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19" name="AutoShape 14"/>
            <p:cNvSpPr>
              <a:spLocks/>
            </p:cNvSpPr>
            <p:nvPr/>
          </p:nvSpPr>
          <p:spPr bwMode="auto">
            <a:xfrm>
              <a:off x="4401477" y="2014094"/>
              <a:ext cx="802353" cy="41216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6939"/>
                  </a:moveTo>
                  <a:lnTo>
                    <a:pt x="21506" y="21600"/>
                  </a:lnTo>
                  <a:lnTo>
                    <a:pt x="0" y="19778"/>
                  </a:lnTo>
                  <a:lnTo>
                    <a:pt x="853" y="0"/>
                  </a:lnTo>
                  <a:lnTo>
                    <a:pt x="19440" y="1139"/>
                  </a:lnTo>
                  <a:lnTo>
                    <a:pt x="20661" y="2589"/>
                  </a:lnTo>
                  <a:lnTo>
                    <a:pt x="20285" y="3878"/>
                  </a:lnTo>
                  <a:lnTo>
                    <a:pt x="20473" y="4603"/>
                  </a:lnTo>
                  <a:lnTo>
                    <a:pt x="20943" y="4603"/>
                  </a:lnTo>
                  <a:lnTo>
                    <a:pt x="21036" y="6294"/>
                  </a:lnTo>
                  <a:cubicBezTo>
                    <a:pt x="21036" y="6294"/>
                    <a:pt x="21600" y="6939"/>
                    <a:pt x="21600" y="6939"/>
                  </a:cubicBezTo>
                  <a:close/>
                  <a:moveTo>
                    <a:pt x="21600" y="6939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20" name="AutoShape 15"/>
            <p:cNvSpPr>
              <a:spLocks/>
            </p:cNvSpPr>
            <p:nvPr/>
          </p:nvSpPr>
          <p:spPr bwMode="auto">
            <a:xfrm>
              <a:off x="4247116" y="1632482"/>
              <a:ext cx="875245" cy="39930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199" y="1492"/>
                  </a:moveTo>
                  <a:lnTo>
                    <a:pt x="704" y="0"/>
                  </a:lnTo>
                  <a:lnTo>
                    <a:pt x="0" y="12626"/>
                  </a:lnTo>
                  <a:lnTo>
                    <a:pt x="4819" y="13956"/>
                  </a:lnTo>
                  <a:lnTo>
                    <a:pt x="4568" y="20425"/>
                  </a:lnTo>
                  <a:lnTo>
                    <a:pt x="21600" y="21600"/>
                  </a:lnTo>
                  <a:lnTo>
                    <a:pt x="21600" y="20425"/>
                  </a:lnTo>
                  <a:lnTo>
                    <a:pt x="21600" y="19606"/>
                  </a:lnTo>
                  <a:lnTo>
                    <a:pt x="21600" y="18941"/>
                  </a:lnTo>
                  <a:lnTo>
                    <a:pt x="20826" y="17892"/>
                  </a:lnTo>
                  <a:lnTo>
                    <a:pt x="20449" y="15879"/>
                  </a:lnTo>
                  <a:lnTo>
                    <a:pt x="20183" y="14454"/>
                  </a:lnTo>
                  <a:lnTo>
                    <a:pt x="20183" y="12626"/>
                  </a:lnTo>
                  <a:lnTo>
                    <a:pt x="20183" y="11962"/>
                  </a:lnTo>
                  <a:lnTo>
                    <a:pt x="20183" y="10800"/>
                  </a:lnTo>
                  <a:lnTo>
                    <a:pt x="19971" y="9535"/>
                  </a:lnTo>
                  <a:lnTo>
                    <a:pt x="19449" y="7973"/>
                  </a:lnTo>
                  <a:lnTo>
                    <a:pt x="19449" y="6644"/>
                  </a:lnTo>
                  <a:lnTo>
                    <a:pt x="19018" y="5647"/>
                  </a:lnTo>
                  <a:lnTo>
                    <a:pt x="18330" y="4318"/>
                  </a:lnTo>
                  <a:lnTo>
                    <a:pt x="17482" y="3321"/>
                  </a:lnTo>
                  <a:lnTo>
                    <a:pt x="16781" y="3321"/>
                  </a:lnTo>
                  <a:lnTo>
                    <a:pt x="15920" y="3653"/>
                  </a:lnTo>
                  <a:lnTo>
                    <a:pt x="15662" y="2157"/>
                  </a:lnTo>
                  <a:lnTo>
                    <a:pt x="14888" y="2323"/>
                  </a:lnTo>
                  <a:cubicBezTo>
                    <a:pt x="14888" y="2323"/>
                    <a:pt x="14199" y="1492"/>
                    <a:pt x="14199" y="1492"/>
                  </a:cubicBezTo>
                  <a:close/>
                  <a:moveTo>
                    <a:pt x="14199" y="1492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21" name="AutoShape 16"/>
            <p:cNvSpPr>
              <a:spLocks/>
            </p:cNvSpPr>
            <p:nvPr/>
          </p:nvSpPr>
          <p:spPr bwMode="auto">
            <a:xfrm>
              <a:off x="4277129" y="1259444"/>
              <a:ext cx="756260" cy="48023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325" y="0"/>
                  </a:moveTo>
                  <a:lnTo>
                    <a:pt x="0" y="16903"/>
                  </a:lnTo>
                  <a:lnTo>
                    <a:pt x="15623" y="18144"/>
                  </a:lnTo>
                  <a:lnTo>
                    <a:pt x="16420" y="18836"/>
                  </a:lnTo>
                  <a:lnTo>
                    <a:pt x="17316" y="18698"/>
                  </a:lnTo>
                  <a:lnTo>
                    <a:pt x="17615" y="19941"/>
                  </a:lnTo>
                  <a:lnTo>
                    <a:pt x="19010" y="19665"/>
                  </a:lnTo>
                  <a:lnTo>
                    <a:pt x="21202" y="21600"/>
                  </a:lnTo>
                  <a:lnTo>
                    <a:pt x="21202" y="20080"/>
                  </a:lnTo>
                  <a:lnTo>
                    <a:pt x="21338" y="19419"/>
                  </a:lnTo>
                  <a:lnTo>
                    <a:pt x="21441" y="18919"/>
                  </a:lnTo>
                  <a:lnTo>
                    <a:pt x="21600" y="18144"/>
                  </a:lnTo>
                  <a:lnTo>
                    <a:pt x="21600" y="16903"/>
                  </a:lnTo>
                  <a:lnTo>
                    <a:pt x="21600" y="16261"/>
                  </a:lnTo>
                  <a:lnTo>
                    <a:pt x="21600" y="15657"/>
                  </a:lnTo>
                  <a:lnTo>
                    <a:pt x="21600" y="13307"/>
                  </a:lnTo>
                  <a:lnTo>
                    <a:pt x="21600" y="11510"/>
                  </a:lnTo>
                  <a:lnTo>
                    <a:pt x="21600" y="10266"/>
                  </a:lnTo>
                  <a:lnTo>
                    <a:pt x="21600" y="8470"/>
                  </a:lnTo>
                  <a:lnTo>
                    <a:pt x="21600" y="6673"/>
                  </a:lnTo>
                  <a:lnTo>
                    <a:pt x="21600" y="5567"/>
                  </a:lnTo>
                  <a:lnTo>
                    <a:pt x="20703" y="3909"/>
                  </a:lnTo>
                  <a:lnTo>
                    <a:pt x="21600" y="2803"/>
                  </a:lnTo>
                  <a:lnTo>
                    <a:pt x="21600" y="1974"/>
                  </a:lnTo>
                  <a:cubicBezTo>
                    <a:pt x="21600" y="1974"/>
                    <a:pt x="1325" y="0"/>
                    <a:pt x="1325" y="0"/>
                  </a:cubicBezTo>
                  <a:close/>
                  <a:moveTo>
                    <a:pt x="1325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22" name="AutoShape 17"/>
            <p:cNvSpPr>
              <a:spLocks/>
            </p:cNvSpPr>
            <p:nvPr/>
          </p:nvSpPr>
          <p:spPr bwMode="auto">
            <a:xfrm>
              <a:off x="4324296" y="882119"/>
              <a:ext cx="709629" cy="41805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35" y="0"/>
                  </a:moveTo>
                  <a:lnTo>
                    <a:pt x="0" y="19332"/>
                  </a:lnTo>
                  <a:lnTo>
                    <a:pt x="21600" y="21600"/>
                  </a:lnTo>
                  <a:lnTo>
                    <a:pt x="21600" y="19332"/>
                  </a:lnTo>
                  <a:lnTo>
                    <a:pt x="21186" y="17335"/>
                  </a:lnTo>
                  <a:lnTo>
                    <a:pt x="21069" y="15723"/>
                  </a:lnTo>
                  <a:lnTo>
                    <a:pt x="21600" y="11912"/>
                  </a:lnTo>
                  <a:lnTo>
                    <a:pt x="21069" y="10800"/>
                  </a:lnTo>
                  <a:lnTo>
                    <a:pt x="20663" y="8936"/>
                  </a:lnTo>
                  <a:lnTo>
                    <a:pt x="20433" y="6194"/>
                  </a:lnTo>
                  <a:lnTo>
                    <a:pt x="20433" y="4129"/>
                  </a:lnTo>
                  <a:lnTo>
                    <a:pt x="20114" y="2224"/>
                  </a:lnTo>
                  <a:cubicBezTo>
                    <a:pt x="20114" y="2224"/>
                    <a:pt x="1435" y="0"/>
                    <a:pt x="1435" y="0"/>
                  </a:cubicBezTo>
                  <a:close/>
                  <a:moveTo>
                    <a:pt x="1435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23" name="AutoShape 18"/>
            <p:cNvSpPr>
              <a:spLocks/>
            </p:cNvSpPr>
            <p:nvPr/>
          </p:nvSpPr>
          <p:spPr bwMode="auto">
            <a:xfrm>
              <a:off x="4984617" y="882119"/>
              <a:ext cx="697303" cy="72249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12" y="21600"/>
                  </a:moveTo>
                  <a:lnTo>
                    <a:pt x="1512" y="14890"/>
                  </a:lnTo>
                  <a:lnTo>
                    <a:pt x="540" y="13787"/>
                  </a:lnTo>
                  <a:lnTo>
                    <a:pt x="1512" y="13052"/>
                  </a:lnTo>
                  <a:lnTo>
                    <a:pt x="1512" y="12500"/>
                  </a:lnTo>
                  <a:lnTo>
                    <a:pt x="1026" y="9651"/>
                  </a:lnTo>
                  <a:lnTo>
                    <a:pt x="1026" y="8456"/>
                  </a:lnTo>
                  <a:lnTo>
                    <a:pt x="1026" y="7169"/>
                  </a:lnTo>
                  <a:lnTo>
                    <a:pt x="972" y="6250"/>
                  </a:lnTo>
                  <a:lnTo>
                    <a:pt x="403" y="4765"/>
                  </a:lnTo>
                  <a:lnTo>
                    <a:pt x="324" y="3585"/>
                  </a:lnTo>
                  <a:lnTo>
                    <a:pt x="324" y="2390"/>
                  </a:lnTo>
                  <a:lnTo>
                    <a:pt x="0" y="1287"/>
                  </a:lnTo>
                  <a:lnTo>
                    <a:pt x="5832" y="1287"/>
                  </a:lnTo>
                  <a:lnTo>
                    <a:pt x="5832" y="0"/>
                  </a:lnTo>
                  <a:lnTo>
                    <a:pt x="6804" y="0"/>
                  </a:lnTo>
                  <a:lnTo>
                    <a:pt x="7236" y="1654"/>
                  </a:lnTo>
                  <a:lnTo>
                    <a:pt x="8640" y="2390"/>
                  </a:lnTo>
                  <a:lnTo>
                    <a:pt x="9720" y="2482"/>
                  </a:lnTo>
                  <a:lnTo>
                    <a:pt x="9720" y="2941"/>
                  </a:lnTo>
                  <a:lnTo>
                    <a:pt x="10692" y="2849"/>
                  </a:lnTo>
                  <a:lnTo>
                    <a:pt x="10692" y="2390"/>
                  </a:lnTo>
                  <a:lnTo>
                    <a:pt x="12312" y="2482"/>
                  </a:lnTo>
                  <a:lnTo>
                    <a:pt x="13284" y="2757"/>
                  </a:lnTo>
                  <a:lnTo>
                    <a:pt x="13932" y="3677"/>
                  </a:lnTo>
                  <a:lnTo>
                    <a:pt x="14580" y="3401"/>
                  </a:lnTo>
                  <a:lnTo>
                    <a:pt x="15120" y="4044"/>
                  </a:lnTo>
                  <a:lnTo>
                    <a:pt x="15768" y="3952"/>
                  </a:lnTo>
                  <a:lnTo>
                    <a:pt x="15768" y="4320"/>
                  </a:lnTo>
                  <a:lnTo>
                    <a:pt x="16632" y="4228"/>
                  </a:lnTo>
                  <a:lnTo>
                    <a:pt x="17928" y="3677"/>
                  </a:lnTo>
                  <a:lnTo>
                    <a:pt x="18792" y="4228"/>
                  </a:lnTo>
                  <a:lnTo>
                    <a:pt x="19764" y="3952"/>
                  </a:lnTo>
                  <a:lnTo>
                    <a:pt x="20844" y="4228"/>
                  </a:lnTo>
                  <a:lnTo>
                    <a:pt x="21600" y="4504"/>
                  </a:lnTo>
                  <a:lnTo>
                    <a:pt x="20952" y="5193"/>
                  </a:lnTo>
                  <a:lnTo>
                    <a:pt x="19764" y="5193"/>
                  </a:lnTo>
                  <a:lnTo>
                    <a:pt x="18900" y="6250"/>
                  </a:lnTo>
                  <a:lnTo>
                    <a:pt x="17388" y="6802"/>
                  </a:lnTo>
                  <a:lnTo>
                    <a:pt x="16632" y="7721"/>
                  </a:lnTo>
                  <a:lnTo>
                    <a:pt x="15660" y="8640"/>
                  </a:lnTo>
                  <a:lnTo>
                    <a:pt x="14796" y="9099"/>
                  </a:lnTo>
                  <a:lnTo>
                    <a:pt x="14148" y="10019"/>
                  </a:lnTo>
                  <a:lnTo>
                    <a:pt x="14472" y="10800"/>
                  </a:lnTo>
                  <a:lnTo>
                    <a:pt x="14364" y="11188"/>
                  </a:lnTo>
                  <a:lnTo>
                    <a:pt x="13608" y="12041"/>
                  </a:lnTo>
                  <a:lnTo>
                    <a:pt x="12856" y="13159"/>
                  </a:lnTo>
                  <a:lnTo>
                    <a:pt x="13068" y="14063"/>
                  </a:lnTo>
                  <a:lnTo>
                    <a:pt x="12636" y="15350"/>
                  </a:lnTo>
                  <a:lnTo>
                    <a:pt x="12960" y="16820"/>
                  </a:lnTo>
                  <a:lnTo>
                    <a:pt x="14040" y="17464"/>
                  </a:lnTo>
                  <a:lnTo>
                    <a:pt x="15336" y="18370"/>
                  </a:lnTo>
                  <a:lnTo>
                    <a:pt x="16740" y="19486"/>
                  </a:lnTo>
                  <a:lnTo>
                    <a:pt x="17604" y="20037"/>
                  </a:lnTo>
                  <a:lnTo>
                    <a:pt x="17604" y="21600"/>
                  </a:lnTo>
                  <a:lnTo>
                    <a:pt x="16848" y="21600"/>
                  </a:lnTo>
                  <a:lnTo>
                    <a:pt x="13392" y="21600"/>
                  </a:lnTo>
                  <a:lnTo>
                    <a:pt x="10800" y="21600"/>
                  </a:lnTo>
                  <a:lnTo>
                    <a:pt x="7884" y="21600"/>
                  </a:lnTo>
                  <a:lnTo>
                    <a:pt x="5724" y="21600"/>
                  </a:lnTo>
                  <a:lnTo>
                    <a:pt x="3564" y="21600"/>
                  </a:lnTo>
                  <a:lnTo>
                    <a:pt x="2542" y="21600"/>
                  </a:lnTo>
                  <a:cubicBezTo>
                    <a:pt x="2542" y="21600"/>
                    <a:pt x="1512" y="21600"/>
                    <a:pt x="1512" y="21600"/>
                  </a:cubicBezTo>
                  <a:close/>
                  <a:moveTo>
                    <a:pt x="1512" y="2160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24" name="AutoShape 19"/>
            <p:cNvSpPr>
              <a:spLocks/>
            </p:cNvSpPr>
            <p:nvPr/>
          </p:nvSpPr>
          <p:spPr bwMode="auto">
            <a:xfrm>
              <a:off x="5018919" y="1606754"/>
              <a:ext cx="641561" cy="37786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7374" y="21600"/>
                  </a:moveTo>
                  <a:lnTo>
                    <a:pt x="16435" y="20491"/>
                  </a:lnTo>
                  <a:lnTo>
                    <a:pt x="15143" y="20491"/>
                  </a:lnTo>
                  <a:lnTo>
                    <a:pt x="2465" y="20491"/>
                  </a:lnTo>
                  <a:lnTo>
                    <a:pt x="1589" y="16858"/>
                  </a:lnTo>
                  <a:lnTo>
                    <a:pt x="1589" y="15629"/>
                  </a:lnTo>
                  <a:lnTo>
                    <a:pt x="1589" y="14224"/>
                  </a:lnTo>
                  <a:lnTo>
                    <a:pt x="1409" y="12166"/>
                  </a:lnTo>
                  <a:lnTo>
                    <a:pt x="892" y="11264"/>
                  </a:lnTo>
                  <a:lnTo>
                    <a:pt x="587" y="10010"/>
                  </a:lnTo>
                  <a:lnTo>
                    <a:pt x="587" y="8605"/>
                  </a:lnTo>
                  <a:lnTo>
                    <a:pt x="0" y="7551"/>
                  </a:lnTo>
                  <a:lnTo>
                    <a:pt x="0" y="5620"/>
                  </a:lnTo>
                  <a:lnTo>
                    <a:pt x="469" y="3161"/>
                  </a:lnTo>
                  <a:lnTo>
                    <a:pt x="469" y="1584"/>
                  </a:lnTo>
                  <a:lnTo>
                    <a:pt x="469" y="768"/>
                  </a:lnTo>
                  <a:lnTo>
                    <a:pt x="469" y="0"/>
                  </a:lnTo>
                  <a:lnTo>
                    <a:pt x="17961" y="0"/>
                  </a:lnTo>
                  <a:lnTo>
                    <a:pt x="17961" y="2283"/>
                  </a:lnTo>
                  <a:lnTo>
                    <a:pt x="17961" y="4214"/>
                  </a:lnTo>
                  <a:lnTo>
                    <a:pt x="19135" y="5093"/>
                  </a:lnTo>
                  <a:lnTo>
                    <a:pt x="19956" y="6146"/>
                  </a:lnTo>
                  <a:lnTo>
                    <a:pt x="20778" y="7551"/>
                  </a:lnTo>
                  <a:lnTo>
                    <a:pt x="21600" y="8956"/>
                  </a:lnTo>
                  <a:lnTo>
                    <a:pt x="21600" y="10800"/>
                  </a:lnTo>
                  <a:lnTo>
                    <a:pt x="20426" y="12997"/>
                  </a:lnTo>
                  <a:lnTo>
                    <a:pt x="19370" y="12997"/>
                  </a:lnTo>
                  <a:lnTo>
                    <a:pt x="18780" y="15062"/>
                  </a:lnTo>
                  <a:lnTo>
                    <a:pt x="18665" y="15980"/>
                  </a:lnTo>
                  <a:lnTo>
                    <a:pt x="18900" y="18487"/>
                  </a:lnTo>
                  <a:lnTo>
                    <a:pt x="18078" y="19317"/>
                  </a:lnTo>
                  <a:cubicBezTo>
                    <a:pt x="18078" y="19317"/>
                    <a:pt x="17374" y="21600"/>
                    <a:pt x="17374" y="21600"/>
                  </a:cubicBezTo>
                  <a:close/>
                  <a:moveTo>
                    <a:pt x="17374" y="2160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25" name="AutoShape 20"/>
            <p:cNvSpPr>
              <a:spLocks/>
            </p:cNvSpPr>
            <p:nvPr/>
          </p:nvSpPr>
          <p:spPr bwMode="auto">
            <a:xfrm>
              <a:off x="5091811" y="1966928"/>
              <a:ext cx="701055" cy="55419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3439" y="6985"/>
                  </a:moveTo>
                  <a:lnTo>
                    <a:pt x="2794" y="6506"/>
                  </a:lnTo>
                  <a:lnTo>
                    <a:pt x="2687" y="5248"/>
                  </a:lnTo>
                  <a:lnTo>
                    <a:pt x="2149" y="5248"/>
                  </a:lnTo>
                  <a:lnTo>
                    <a:pt x="1934" y="4709"/>
                  </a:lnTo>
                  <a:lnTo>
                    <a:pt x="2364" y="3751"/>
                  </a:lnTo>
                  <a:lnTo>
                    <a:pt x="967" y="2673"/>
                  </a:lnTo>
                  <a:lnTo>
                    <a:pt x="967" y="1235"/>
                  </a:lnTo>
                  <a:lnTo>
                    <a:pt x="578" y="452"/>
                  </a:lnTo>
                  <a:lnTo>
                    <a:pt x="0" y="0"/>
                  </a:lnTo>
                  <a:lnTo>
                    <a:pt x="12788" y="0"/>
                  </a:lnTo>
                  <a:lnTo>
                    <a:pt x="13648" y="756"/>
                  </a:lnTo>
                  <a:lnTo>
                    <a:pt x="13648" y="1826"/>
                  </a:lnTo>
                  <a:lnTo>
                    <a:pt x="13997" y="3392"/>
                  </a:lnTo>
                  <a:lnTo>
                    <a:pt x="14937" y="4590"/>
                  </a:lnTo>
                  <a:lnTo>
                    <a:pt x="16227" y="6386"/>
                  </a:lnTo>
                  <a:lnTo>
                    <a:pt x="16227" y="7960"/>
                  </a:lnTo>
                  <a:lnTo>
                    <a:pt x="17516" y="7345"/>
                  </a:lnTo>
                  <a:lnTo>
                    <a:pt x="18161" y="7960"/>
                  </a:lnTo>
                  <a:lnTo>
                    <a:pt x="17516" y="9999"/>
                  </a:lnTo>
                  <a:lnTo>
                    <a:pt x="17516" y="11178"/>
                  </a:lnTo>
                  <a:lnTo>
                    <a:pt x="19021" y="12376"/>
                  </a:lnTo>
                  <a:lnTo>
                    <a:pt x="20310" y="13454"/>
                  </a:lnTo>
                  <a:lnTo>
                    <a:pt x="20505" y="15254"/>
                  </a:lnTo>
                  <a:lnTo>
                    <a:pt x="21037" y="15960"/>
                  </a:lnTo>
                  <a:lnTo>
                    <a:pt x="21600" y="16209"/>
                  </a:lnTo>
                  <a:lnTo>
                    <a:pt x="21600" y="17886"/>
                  </a:lnTo>
                  <a:lnTo>
                    <a:pt x="21600" y="18845"/>
                  </a:lnTo>
                  <a:lnTo>
                    <a:pt x="20418" y="18845"/>
                  </a:lnTo>
                  <a:lnTo>
                    <a:pt x="20095" y="20402"/>
                  </a:lnTo>
                  <a:lnTo>
                    <a:pt x="19881" y="21600"/>
                  </a:lnTo>
                  <a:lnTo>
                    <a:pt x="18161" y="21600"/>
                  </a:lnTo>
                  <a:lnTo>
                    <a:pt x="17516" y="21600"/>
                  </a:lnTo>
                  <a:lnTo>
                    <a:pt x="18161" y="20282"/>
                  </a:lnTo>
                  <a:lnTo>
                    <a:pt x="18161" y="19564"/>
                  </a:lnTo>
                  <a:lnTo>
                    <a:pt x="17529" y="19564"/>
                  </a:lnTo>
                  <a:lnTo>
                    <a:pt x="3331" y="20043"/>
                  </a:lnTo>
                  <a:cubicBezTo>
                    <a:pt x="3331" y="20043"/>
                    <a:pt x="3439" y="6985"/>
                    <a:pt x="3439" y="6985"/>
                  </a:cubicBezTo>
                  <a:close/>
                  <a:moveTo>
                    <a:pt x="3439" y="6985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26" name="AutoShape 21"/>
            <p:cNvSpPr>
              <a:spLocks/>
            </p:cNvSpPr>
            <p:nvPr/>
          </p:nvSpPr>
          <p:spPr bwMode="auto">
            <a:xfrm>
              <a:off x="5199006" y="2468601"/>
              <a:ext cx="537047" cy="43306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0" y="17923"/>
                  </a:moveTo>
                  <a:lnTo>
                    <a:pt x="0" y="613"/>
                  </a:lnTo>
                  <a:lnTo>
                    <a:pt x="19356" y="0"/>
                  </a:lnTo>
                  <a:lnTo>
                    <a:pt x="19917" y="766"/>
                  </a:lnTo>
                  <a:lnTo>
                    <a:pt x="19356" y="1685"/>
                  </a:lnTo>
                  <a:lnTo>
                    <a:pt x="18514" y="2604"/>
                  </a:lnTo>
                  <a:lnTo>
                    <a:pt x="19356" y="2604"/>
                  </a:lnTo>
                  <a:lnTo>
                    <a:pt x="21600" y="2604"/>
                  </a:lnTo>
                  <a:lnTo>
                    <a:pt x="21039" y="3983"/>
                  </a:lnTo>
                  <a:lnTo>
                    <a:pt x="20618" y="5515"/>
                  </a:lnTo>
                  <a:lnTo>
                    <a:pt x="19917" y="6817"/>
                  </a:lnTo>
                  <a:lnTo>
                    <a:pt x="19917" y="7966"/>
                  </a:lnTo>
                  <a:lnTo>
                    <a:pt x="19917" y="9268"/>
                  </a:lnTo>
                  <a:lnTo>
                    <a:pt x="18514" y="9268"/>
                  </a:lnTo>
                  <a:lnTo>
                    <a:pt x="18514" y="10570"/>
                  </a:lnTo>
                  <a:lnTo>
                    <a:pt x="18514" y="12408"/>
                  </a:lnTo>
                  <a:lnTo>
                    <a:pt x="17397" y="13628"/>
                  </a:lnTo>
                  <a:lnTo>
                    <a:pt x="16270" y="14859"/>
                  </a:lnTo>
                  <a:lnTo>
                    <a:pt x="15709" y="16698"/>
                  </a:lnTo>
                  <a:lnTo>
                    <a:pt x="15148" y="17923"/>
                  </a:lnTo>
                  <a:lnTo>
                    <a:pt x="15709" y="19915"/>
                  </a:lnTo>
                  <a:lnTo>
                    <a:pt x="15429" y="21600"/>
                  </a:lnTo>
                  <a:lnTo>
                    <a:pt x="2244" y="21600"/>
                  </a:lnTo>
                  <a:lnTo>
                    <a:pt x="1907" y="19486"/>
                  </a:lnTo>
                  <a:lnTo>
                    <a:pt x="1543" y="18689"/>
                  </a:lnTo>
                  <a:lnTo>
                    <a:pt x="757" y="18260"/>
                  </a:lnTo>
                  <a:cubicBezTo>
                    <a:pt x="757" y="18260"/>
                    <a:pt x="140" y="17923"/>
                    <a:pt x="140" y="17923"/>
                  </a:cubicBezTo>
                  <a:close/>
                  <a:moveTo>
                    <a:pt x="140" y="17923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27" name="AutoShape 22"/>
            <p:cNvSpPr>
              <a:spLocks/>
            </p:cNvSpPr>
            <p:nvPr/>
          </p:nvSpPr>
          <p:spPr bwMode="auto">
            <a:xfrm>
              <a:off x="5254748" y="2901666"/>
              <a:ext cx="592788" cy="48880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635" y="17660"/>
                  </a:moveTo>
                  <a:lnTo>
                    <a:pt x="1016" y="16438"/>
                  </a:lnTo>
                  <a:lnTo>
                    <a:pt x="1271" y="15215"/>
                  </a:lnTo>
                  <a:lnTo>
                    <a:pt x="1016" y="13856"/>
                  </a:lnTo>
                  <a:lnTo>
                    <a:pt x="1652" y="12226"/>
                  </a:lnTo>
                  <a:lnTo>
                    <a:pt x="2160" y="11275"/>
                  </a:lnTo>
                  <a:lnTo>
                    <a:pt x="1398" y="9781"/>
                  </a:lnTo>
                  <a:lnTo>
                    <a:pt x="1398" y="8694"/>
                  </a:lnTo>
                  <a:lnTo>
                    <a:pt x="889" y="7879"/>
                  </a:lnTo>
                  <a:lnTo>
                    <a:pt x="889" y="6928"/>
                  </a:lnTo>
                  <a:lnTo>
                    <a:pt x="0" y="5298"/>
                  </a:lnTo>
                  <a:lnTo>
                    <a:pt x="0" y="3260"/>
                  </a:lnTo>
                  <a:lnTo>
                    <a:pt x="0" y="0"/>
                  </a:lnTo>
                  <a:lnTo>
                    <a:pt x="11944" y="0"/>
                  </a:lnTo>
                  <a:lnTo>
                    <a:pt x="12423" y="1938"/>
                  </a:lnTo>
                  <a:lnTo>
                    <a:pt x="12579" y="3260"/>
                  </a:lnTo>
                  <a:lnTo>
                    <a:pt x="12579" y="4211"/>
                  </a:lnTo>
                  <a:lnTo>
                    <a:pt x="12071" y="5434"/>
                  </a:lnTo>
                  <a:lnTo>
                    <a:pt x="11435" y="6792"/>
                  </a:lnTo>
                  <a:lnTo>
                    <a:pt x="11013" y="7770"/>
                  </a:lnTo>
                  <a:lnTo>
                    <a:pt x="10546" y="8830"/>
                  </a:lnTo>
                  <a:lnTo>
                    <a:pt x="10546" y="10324"/>
                  </a:lnTo>
                  <a:lnTo>
                    <a:pt x="11308" y="11004"/>
                  </a:lnTo>
                  <a:lnTo>
                    <a:pt x="18169" y="10460"/>
                  </a:lnTo>
                  <a:lnTo>
                    <a:pt x="18169" y="11683"/>
                  </a:lnTo>
                  <a:lnTo>
                    <a:pt x="18453" y="13004"/>
                  </a:lnTo>
                  <a:lnTo>
                    <a:pt x="18932" y="13856"/>
                  </a:lnTo>
                  <a:lnTo>
                    <a:pt x="17534" y="14536"/>
                  </a:lnTo>
                  <a:lnTo>
                    <a:pt x="17534" y="13992"/>
                  </a:lnTo>
                  <a:lnTo>
                    <a:pt x="16010" y="14672"/>
                  </a:lnTo>
                  <a:lnTo>
                    <a:pt x="16010" y="15758"/>
                  </a:lnTo>
                  <a:lnTo>
                    <a:pt x="17026" y="15215"/>
                  </a:lnTo>
                  <a:lnTo>
                    <a:pt x="18932" y="15215"/>
                  </a:lnTo>
                  <a:lnTo>
                    <a:pt x="18932" y="16302"/>
                  </a:lnTo>
                  <a:lnTo>
                    <a:pt x="20075" y="15079"/>
                  </a:lnTo>
                  <a:lnTo>
                    <a:pt x="20838" y="15894"/>
                  </a:lnTo>
                  <a:lnTo>
                    <a:pt x="20075" y="17660"/>
                  </a:lnTo>
                  <a:lnTo>
                    <a:pt x="19567" y="17660"/>
                  </a:lnTo>
                  <a:lnTo>
                    <a:pt x="19567" y="18611"/>
                  </a:lnTo>
                  <a:lnTo>
                    <a:pt x="20838" y="19426"/>
                  </a:lnTo>
                  <a:lnTo>
                    <a:pt x="21600" y="20513"/>
                  </a:lnTo>
                  <a:lnTo>
                    <a:pt x="20711" y="20513"/>
                  </a:lnTo>
                  <a:lnTo>
                    <a:pt x="20533" y="20893"/>
                  </a:lnTo>
                  <a:lnTo>
                    <a:pt x="20202" y="21600"/>
                  </a:lnTo>
                  <a:lnTo>
                    <a:pt x="18678" y="19698"/>
                  </a:lnTo>
                  <a:lnTo>
                    <a:pt x="17534" y="19019"/>
                  </a:lnTo>
                  <a:lnTo>
                    <a:pt x="17534" y="19698"/>
                  </a:lnTo>
                  <a:lnTo>
                    <a:pt x="17534" y="20513"/>
                  </a:lnTo>
                  <a:lnTo>
                    <a:pt x="16518" y="21057"/>
                  </a:lnTo>
                  <a:lnTo>
                    <a:pt x="15755" y="20105"/>
                  </a:lnTo>
                  <a:lnTo>
                    <a:pt x="14739" y="20513"/>
                  </a:lnTo>
                  <a:lnTo>
                    <a:pt x="13468" y="20649"/>
                  </a:lnTo>
                  <a:lnTo>
                    <a:pt x="12579" y="20105"/>
                  </a:lnTo>
                  <a:lnTo>
                    <a:pt x="11944" y="19155"/>
                  </a:lnTo>
                  <a:lnTo>
                    <a:pt x="10800" y="18068"/>
                  </a:lnTo>
                  <a:lnTo>
                    <a:pt x="10038" y="17796"/>
                  </a:lnTo>
                  <a:lnTo>
                    <a:pt x="9148" y="17525"/>
                  </a:lnTo>
                  <a:lnTo>
                    <a:pt x="8386" y="17796"/>
                  </a:lnTo>
                  <a:lnTo>
                    <a:pt x="8386" y="18747"/>
                  </a:lnTo>
                  <a:lnTo>
                    <a:pt x="6798" y="18475"/>
                  </a:lnTo>
                  <a:lnTo>
                    <a:pt x="5337" y="18339"/>
                  </a:lnTo>
                  <a:lnTo>
                    <a:pt x="4193" y="17660"/>
                  </a:lnTo>
                  <a:lnTo>
                    <a:pt x="3050" y="17660"/>
                  </a:lnTo>
                  <a:lnTo>
                    <a:pt x="2160" y="18068"/>
                  </a:lnTo>
                  <a:cubicBezTo>
                    <a:pt x="2160" y="18068"/>
                    <a:pt x="635" y="17660"/>
                    <a:pt x="635" y="17660"/>
                  </a:cubicBezTo>
                  <a:close/>
                  <a:moveTo>
                    <a:pt x="635" y="1766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28" name="AutoShape 23"/>
            <p:cNvSpPr>
              <a:spLocks/>
            </p:cNvSpPr>
            <p:nvPr/>
          </p:nvSpPr>
          <p:spPr bwMode="auto">
            <a:xfrm>
              <a:off x="5546318" y="2640111"/>
              <a:ext cx="369287" cy="57456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1369"/>
                  </a:moveTo>
                  <a:lnTo>
                    <a:pt x="13449" y="21600"/>
                  </a:lnTo>
                  <a:lnTo>
                    <a:pt x="12227" y="20445"/>
                  </a:lnTo>
                  <a:lnTo>
                    <a:pt x="12227" y="18712"/>
                  </a:lnTo>
                  <a:lnTo>
                    <a:pt x="0" y="19221"/>
                  </a:lnTo>
                  <a:lnTo>
                    <a:pt x="0" y="17326"/>
                  </a:lnTo>
                  <a:lnTo>
                    <a:pt x="3260" y="13399"/>
                  </a:lnTo>
                  <a:lnTo>
                    <a:pt x="3045" y="12186"/>
                  </a:lnTo>
                  <a:lnTo>
                    <a:pt x="2611" y="10403"/>
                  </a:lnTo>
                  <a:lnTo>
                    <a:pt x="2242" y="9818"/>
                  </a:lnTo>
                  <a:lnTo>
                    <a:pt x="2649" y="8548"/>
                  </a:lnTo>
                  <a:lnTo>
                    <a:pt x="1834" y="7046"/>
                  </a:lnTo>
                  <a:lnTo>
                    <a:pt x="3464" y="4736"/>
                  </a:lnTo>
                  <a:lnTo>
                    <a:pt x="6725" y="2888"/>
                  </a:lnTo>
                  <a:lnTo>
                    <a:pt x="6725" y="520"/>
                  </a:lnTo>
                  <a:lnTo>
                    <a:pt x="8762" y="0"/>
                  </a:lnTo>
                  <a:lnTo>
                    <a:pt x="21600" y="0"/>
                  </a:lnTo>
                  <a:cubicBezTo>
                    <a:pt x="21600" y="0"/>
                    <a:pt x="19766" y="20792"/>
                    <a:pt x="21600" y="21369"/>
                  </a:cubicBezTo>
                  <a:close/>
                  <a:moveTo>
                    <a:pt x="21600" y="21369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29" name="AutoShape 24"/>
            <p:cNvSpPr>
              <a:spLocks/>
            </p:cNvSpPr>
            <p:nvPr/>
          </p:nvSpPr>
          <p:spPr bwMode="auto">
            <a:xfrm>
              <a:off x="5897917" y="2622960"/>
              <a:ext cx="417523" cy="593323"/>
            </a:xfrm>
            <a:custGeom>
              <a:avLst/>
              <a:gdLst/>
              <a:ahLst/>
              <a:cxnLst/>
              <a:rect l="0" t="0" r="r" b="b"/>
              <a:pathLst>
                <a:path w="21037" h="21600">
                  <a:moveTo>
                    <a:pt x="2774" y="21600"/>
                  </a:moveTo>
                  <a:lnTo>
                    <a:pt x="215" y="21396"/>
                  </a:lnTo>
                  <a:cubicBezTo>
                    <a:pt x="215" y="21396"/>
                    <a:pt x="-563" y="671"/>
                    <a:pt x="842" y="671"/>
                  </a:cubicBezTo>
                  <a:cubicBezTo>
                    <a:pt x="2247" y="671"/>
                    <a:pt x="15066" y="0"/>
                    <a:pt x="15066" y="0"/>
                  </a:cubicBezTo>
                  <a:lnTo>
                    <a:pt x="19364" y="9576"/>
                  </a:lnTo>
                  <a:lnTo>
                    <a:pt x="20159" y="10800"/>
                  </a:lnTo>
                  <a:lnTo>
                    <a:pt x="20159" y="11863"/>
                  </a:lnTo>
                  <a:lnTo>
                    <a:pt x="20159" y="13206"/>
                  </a:lnTo>
                  <a:lnTo>
                    <a:pt x="20159" y="14661"/>
                  </a:lnTo>
                  <a:lnTo>
                    <a:pt x="20159" y="15445"/>
                  </a:lnTo>
                  <a:lnTo>
                    <a:pt x="20159" y="16452"/>
                  </a:lnTo>
                  <a:lnTo>
                    <a:pt x="21037" y="17235"/>
                  </a:lnTo>
                  <a:lnTo>
                    <a:pt x="14539" y="17864"/>
                  </a:lnTo>
                  <a:lnTo>
                    <a:pt x="10627" y="18242"/>
                  </a:lnTo>
                  <a:lnTo>
                    <a:pt x="8744" y="18242"/>
                  </a:lnTo>
                  <a:lnTo>
                    <a:pt x="6461" y="18242"/>
                  </a:lnTo>
                  <a:lnTo>
                    <a:pt x="5583" y="18242"/>
                  </a:lnTo>
                  <a:lnTo>
                    <a:pt x="5583" y="19082"/>
                  </a:lnTo>
                  <a:lnTo>
                    <a:pt x="6813" y="19698"/>
                  </a:lnTo>
                  <a:lnTo>
                    <a:pt x="6813" y="20817"/>
                  </a:lnTo>
                  <a:lnTo>
                    <a:pt x="5759" y="21600"/>
                  </a:lnTo>
                  <a:lnTo>
                    <a:pt x="4354" y="21600"/>
                  </a:lnTo>
                  <a:lnTo>
                    <a:pt x="4178" y="20705"/>
                  </a:lnTo>
                  <a:lnTo>
                    <a:pt x="3791" y="20087"/>
                  </a:lnTo>
                  <a:lnTo>
                    <a:pt x="3476" y="19586"/>
                  </a:lnTo>
                  <a:cubicBezTo>
                    <a:pt x="3476" y="19586"/>
                    <a:pt x="2774" y="21600"/>
                    <a:pt x="2774" y="21600"/>
                  </a:cubicBezTo>
                  <a:close/>
                  <a:moveTo>
                    <a:pt x="2774" y="2160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30" name="AutoShape 25"/>
            <p:cNvSpPr>
              <a:spLocks/>
            </p:cNvSpPr>
            <p:nvPr/>
          </p:nvSpPr>
          <p:spPr bwMode="auto">
            <a:xfrm>
              <a:off x="5696390" y="2382845"/>
              <a:ext cx="881141" cy="25833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558" y="507"/>
                  </a:moveTo>
                  <a:cubicBezTo>
                    <a:pt x="21113" y="267"/>
                    <a:pt x="21530" y="245"/>
                    <a:pt x="21600" y="0"/>
                  </a:cubicBezTo>
                  <a:lnTo>
                    <a:pt x="21548" y="3612"/>
                  </a:lnTo>
                  <a:lnTo>
                    <a:pt x="20864" y="5668"/>
                  </a:lnTo>
                  <a:lnTo>
                    <a:pt x="19837" y="7210"/>
                  </a:lnTo>
                  <a:lnTo>
                    <a:pt x="18982" y="7210"/>
                  </a:lnTo>
                  <a:lnTo>
                    <a:pt x="18640" y="9008"/>
                  </a:lnTo>
                  <a:lnTo>
                    <a:pt x="18298" y="10550"/>
                  </a:lnTo>
                  <a:lnTo>
                    <a:pt x="17032" y="11860"/>
                  </a:lnTo>
                  <a:lnTo>
                    <a:pt x="16332" y="13120"/>
                  </a:lnTo>
                  <a:lnTo>
                    <a:pt x="15733" y="14148"/>
                  </a:lnTo>
                  <a:lnTo>
                    <a:pt x="15733" y="16204"/>
                  </a:lnTo>
                  <a:lnTo>
                    <a:pt x="15220" y="16204"/>
                  </a:lnTo>
                  <a:lnTo>
                    <a:pt x="15220" y="18645"/>
                  </a:lnTo>
                  <a:lnTo>
                    <a:pt x="12313" y="20058"/>
                  </a:lnTo>
                  <a:lnTo>
                    <a:pt x="5387" y="21600"/>
                  </a:lnTo>
                  <a:lnTo>
                    <a:pt x="0" y="21600"/>
                  </a:lnTo>
                  <a:lnTo>
                    <a:pt x="0" y="18645"/>
                  </a:lnTo>
                  <a:lnTo>
                    <a:pt x="427" y="16461"/>
                  </a:lnTo>
                  <a:lnTo>
                    <a:pt x="684" y="13891"/>
                  </a:lnTo>
                  <a:lnTo>
                    <a:pt x="1026" y="11578"/>
                  </a:lnTo>
                  <a:lnTo>
                    <a:pt x="1197" y="9008"/>
                  </a:lnTo>
                  <a:lnTo>
                    <a:pt x="1454" y="5668"/>
                  </a:lnTo>
                  <a:lnTo>
                    <a:pt x="2394" y="5668"/>
                  </a:lnTo>
                  <a:lnTo>
                    <a:pt x="5083" y="5668"/>
                  </a:lnTo>
                  <a:lnTo>
                    <a:pt x="5387" y="3612"/>
                  </a:lnTo>
                  <a:cubicBezTo>
                    <a:pt x="5387" y="3612"/>
                    <a:pt x="17045" y="2032"/>
                    <a:pt x="20558" y="507"/>
                  </a:cubicBezTo>
                  <a:close/>
                  <a:moveTo>
                    <a:pt x="20558" y="507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31" name="AutoShape 26"/>
            <p:cNvSpPr>
              <a:spLocks/>
            </p:cNvSpPr>
            <p:nvPr/>
          </p:nvSpPr>
          <p:spPr bwMode="auto">
            <a:xfrm>
              <a:off x="5391957" y="1165113"/>
              <a:ext cx="547230" cy="56170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455" y="0"/>
                  </a:moveTo>
                  <a:lnTo>
                    <a:pt x="6030" y="471"/>
                  </a:lnTo>
                  <a:lnTo>
                    <a:pt x="4823" y="1036"/>
                  </a:lnTo>
                  <a:lnTo>
                    <a:pt x="3837" y="1601"/>
                  </a:lnTo>
                  <a:lnTo>
                    <a:pt x="2527" y="1227"/>
                  </a:lnTo>
                  <a:lnTo>
                    <a:pt x="1927" y="2086"/>
                  </a:lnTo>
                  <a:lnTo>
                    <a:pt x="2340" y="3091"/>
                  </a:lnTo>
                  <a:lnTo>
                    <a:pt x="1927" y="3904"/>
                  </a:lnTo>
                  <a:lnTo>
                    <a:pt x="1239" y="4687"/>
                  </a:lnTo>
                  <a:lnTo>
                    <a:pt x="281" y="5784"/>
                  </a:lnTo>
                  <a:lnTo>
                    <a:pt x="281" y="6708"/>
                  </a:lnTo>
                  <a:lnTo>
                    <a:pt x="281" y="8100"/>
                  </a:lnTo>
                  <a:lnTo>
                    <a:pt x="0" y="8943"/>
                  </a:lnTo>
                  <a:lnTo>
                    <a:pt x="226" y="9980"/>
                  </a:lnTo>
                  <a:lnTo>
                    <a:pt x="413" y="10835"/>
                  </a:lnTo>
                  <a:lnTo>
                    <a:pt x="1324" y="11382"/>
                  </a:lnTo>
                  <a:lnTo>
                    <a:pt x="2569" y="12212"/>
                  </a:lnTo>
                  <a:lnTo>
                    <a:pt x="3441" y="12828"/>
                  </a:lnTo>
                  <a:lnTo>
                    <a:pt x="4820" y="13933"/>
                  </a:lnTo>
                  <a:lnTo>
                    <a:pt x="5788" y="14622"/>
                  </a:lnTo>
                  <a:lnTo>
                    <a:pt x="6332" y="14972"/>
                  </a:lnTo>
                  <a:lnTo>
                    <a:pt x="6332" y="16155"/>
                  </a:lnTo>
                  <a:lnTo>
                    <a:pt x="6332" y="16982"/>
                  </a:lnTo>
                  <a:lnTo>
                    <a:pt x="6332" y="18519"/>
                  </a:lnTo>
                  <a:lnTo>
                    <a:pt x="6332" y="19819"/>
                  </a:lnTo>
                  <a:lnTo>
                    <a:pt x="7709" y="20411"/>
                  </a:lnTo>
                  <a:lnTo>
                    <a:pt x="9162" y="21600"/>
                  </a:lnTo>
                  <a:lnTo>
                    <a:pt x="19626" y="21093"/>
                  </a:lnTo>
                  <a:lnTo>
                    <a:pt x="19626" y="19681"/>
                  </a:lnTo>
                  <a:lnTo>
                    <a:pt x="19626" y="18551"/>
                  </a:lnTo>
                  <a:lnTo>
                    <a:pt x="18968" y="16982"/>
                  </a:lnTo>
                  <a:lnTo>
                    <a:pt x="19626" y="16155"/>
                  </a:lnTo>
                  <a:lnTo>
                    <a:pt x="19626" y="15443"/>
                  </a:lnTo>
                  <a:lnTo>
                    <a:pt x="19626" y="13560"/>
                  </a:lnTo>
                  <a:lnTo>
                    <a:pt x="20284" y="12828"/>
                  </a:lnTo>
                  <a:lnTo>
                    <a:pt x="20284" y="12147"/>
                  </a:lnTo>
                  <a:lnTo>
                    <a:pt x="20942" y="10076"/>
                  </a:lnTo>
                  <a:lnTo>
                    <a:pt x="21600" y="8352"/>
                  </a:lnTo>
                  <a:lnTo>
                    <a:pt x="21600" y="8004"/>
                  </a:lnTo>
                  <a:lnTo>
                    <a:pt x="20613" y="8946"/>
                  </a:lnTo>
                  <a:lnTo>
                    <a:pt x="19736" y="9605"/>
                  </a:lnTo>
                  <a:lnTo>
                    <a:pt x="18859" y="10800"/>
                  </a:lnTo>
                  <a:lnTo>
                    <a:pt x="18311" y="10800"/>
                  </a:lnTo>
                  <a:lnTo>
                    <a:pt x="18749" y="9605"/>
                  </a:lnTo>
                  <a:lnTo>
                    <a:pt x="19078" y="9040"/>
                  </a:lnTo>
                  <a:lnTo>
                    <a:pt x="19886" y="8477"/>
                  </a:lnTo>
                  <a:lnTo>
                    <a:pt x="19399" y="7450"/>
                  </a:lnTo>
                  <a:lnTo>
                    <a:pt x="19104" y="6775"/>
                  </a:lnTo>
                  <a:lnTo>
                    <a:pt x="18859" y="6215"/>
                  </a:lnTo>
                  <a:lnTo>
                    <a:pt x="18859" y="5278"/>
                  </a:lnTo>
                  <a:lnTo>
                    <a:pt x="17762" y="4708"/>
                  </a:lnTo>
                  <a:lnTo>
                    <a:pt x="17214" y="4237"/>
                  </a:lnTo>
                  <a:lnTo>
                    <a:pt x="15131" y="4143"/>
                  </a:lnTo>
                  <a:lnTo>
                    <a:pt x="14253" y="3590"/>
                  </a:lnTo>
                  <a:lnTo>
                    <a:pt x="11976" y="3091"/>
                  </a:lnTo>
                  <a:lnTo>
                    <a:pt x="10600" y="3091"/>
                  </a:lnTo>
                  <a:lnTo>
                    <a:pt x="9977" y="2448"/>
                  </a:lnTo>
                  <a:lnTo>
                    <a:pt x="9538" y="1977"/>
                  </a:lnTo>
                  <a:lnTo>
                    <a:pt x="8771" y="1601"/>
                  </a:lnTo>
                  <a:lnTo>
                    <a:pt x="8003" y="1507"/>
                  </a:lnTo>
                  <a:lnTo>
                    <a:pt x="7345" y="1601"/>
                  </a:lnTo>
                  <a:lnTo>
                    <a:pt x="7455" y="659"/>
                  </a:lnTo>
                  <a:cubicBezTo>
                    <a:pt x="7455" y="659"/>
                    <a:pt x="7455" y="0"/>
                    <a:pt x="7455" y="0"/>
                  </a:cubicBezTo>
                  <a:close/>
                  <a:moveTo>
                    <a:pt x="7455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32" name="AutoShape 27"/>
            <p:cNvSpPr>
              <a:spLocks/>
            </p:cNvSpPr>
            <p:nvPr/>
          </p:nvSpPr>
          <p:spPr bwMode="auto">
            <a:xfrm>
              <a:off x="5537743" y="1713949"/>
              <a:ext cx="418059" cy="66782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165" y="3304"/>
                  </a:moveTo>
                  <a:lnTo>
                    <a:pt x="20165" y="2657"/>
                  </a:lnTo>
                  <a:lnTo>
                    <a:pt x="19447" y="1901"/>
                  </a:lnTo>
                  <a:lnTo>
                    <a:pt x="18730" y="818"/>
                  </a:lnTo>
                  <a:lnTo>
                    <a:pt x="18299" y="0"/>
                  </a:lnTo>
                  <a:lnTo>
                    <a:pt x="4604" y="426"/>
                  </a:lnTo>
                  <a:lnTo>
                    <a:pt x="6486" y="1613"/>
                  </a:lnTo>
                  <a:lnTo>
                    <a:pt x="6486" y="2657"/>
                  </a:lnTo>
                  <a:lnTo>
                    <a:pt x="5550" y="3304"/>
                  </a:lnTo>
                  <a:lnTo>
                    <a:pt x="4684" y="3901"/>
                  </a:lnTo>
                  <a:lnTo>
                    <a:pt x="3063" y="3901"/>
                  </a:lnTo>
                  <a:lnTo>
                    <a:pt x="2288" y="4684"/>
                  </a:lnTo>
                  <a:lnTo>
                    <a:pt x="1982" y="5591"/>
                  </a:lnTo>
                  <a:lnTo>
                    <a:pt x="2175" y="6352"/>
                  </a:lnTo>
                  <a:lnTo>
                    <a:pt x="2342" y="7010"/>
                  </a:lnTo>
                  <a:lnTo>
                    <a:pt x="1081" y="7480"/>
                  </a:lnTo>
                  <a:lnTo>
                    <a:pt x="269" y="8451"/>
                  </a:lnTo>
                  <a:lnTo>
                    <a:pt x="0" y="8773"/>
                  </a:lnTo>
                  <a:lnTo>
                    <a:pt x="0" y="10364"/>
                  </a:lnTo>
                  <a:lnTo>
                    <a:pt x="1136" y="11522"/>
                  </a:lnTo>
                  <a:lnTo>
                    <a:pt x="3466" y="12854"/>
                  </a:lnTo>
                  <a:lnTo>
                    <a:pt x="4324" y="13782"/>
                  </a:lnTo>
                  <a:lnTo>
                    <a:pt x="4324" y="14753"/>
                  </a:lnTo>
                  <a:lnTo>
                    <a:pt x="6486" y="14242"/>
                  </a:lnTo>
                  <a:lnTo>
                    <a:pt x="7093" y="15494"/>
                  </a:lnTo>
                  <a:lnTo>
                    <a:pt x="6486" y="16445"/>
                  </a:lnTo>
                  <a:lnTo>
                    <a:pt x="6486" y="17424"/>
                  </a:lnTo>
                  <a:lnTo>
                    <a:pt x="9008" y="18418"/>
                  </a:lnTo>
                  <a:lnTo>
                    <a:pt x="11170" y="19313"/>
                  </a:lnTo>
                  <a:lnTo>
                    <a:pt x="11586" y="21217"/>
                  </a:lnTo>
                  <a:lnTo>
                    <a:pt x="13332" y="21600"/>
                  </a:lnTo>
                  <a:lnTo>
                    <a:pt x="13994" y="21148"/>
                  </a:lnTo>
                  <a:lnTo>
                    <a:pt x="15429" y="21600"/>
                  </a:lnTo>
                  <a:lnTo>
                    <a:pt x="16864" y="21600"/>
                  </a:lnTo>
                  <a:lnTo>
                    <a:pt x="16864" y="20989"/>
                  </a:lnTo>
                  <a:lnTo>
                    <a:pt x="16864" y="20356"/>
                  </a:lnTo>
                  <a:lnTo>
                    <a:pt x="18730" y="19801"/>
                  </a:lnTo>
                  <a:lnTo>
                    <a:pt x="18586" y="18772"/>
                  </a:lnTo>
                  <a:lnTo>
                    <a:pt x="18874" y="17980"/>
                  </a:lnTo>
                  <a:lnTo>
                    <a:pt x="19319" y="17152"/>
                  </a:lnTo>
                  <a:lnTo>
                    <a:pt x="20165" y="16326"/>
                  </a:lnTo>
                  <a:lnTo>
                    <a:pt x="20882" y="15604"/>
                  </a:lnTo>
                  <a:lnTo>
                    <a:pt x="21600" y="14753"/>
                  </a:lnTo>
                  <a:lnTo>
                    <a:pt x="21600" y="13782"/>
                  </a:lnTo>
                  <a:lnTo>
                    <a:pt x="20882" y="13386"/>
                  </a:lnTo>
                  <a:lnTo>
                    <a:pt x="20882" y="12502"/>
                  </a:lnTo>
                  <a:cubicBezTo>
                    <a:pt x="20882" y="12502"/>
                    <a:pt x="20165" y="3304"/>
                    <a:pt x="20165" y="3304"/>
                  </a:cubicBezTo>
                  <a:close/>
                  <a:moveTo>
                    <a:pt x="20165" y="3304"/>
                  </a:moveTo>
                </a:path>
              </a:pathLst>
            </a:custGeom>
            <a:solidFill>
              <a:srgbClr val="3A4A54"/>
            </a:solidFill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33" name="AutoShape 28"/>
            <p:cNvSpPr>
              <a:spLocks/>
            </p:cNvSpPr>
            <p:nvPr/>
          </p:nvSpPr>
          <p:spPr bwMode="auto">
            <a:xfrm>
              <a:off x="5614923" y="1092221"/>
              <a:ext cx="802890" cy="72249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806" y="20084"/>
                  </a:moveTo>
                  <a:lnTo>
                    <a:pt x="10688" y="21003"/>
                  </a:lnTo>
                  <a:lnTo>
                    <a:pt x="9118" y="21600"/>
                  </a:lnTo>
                  <a:lnTo>
                    <a:pt x="8371" y="21600"/>
                  </a:lnTo>
                  <a:lnTo>
                    <a:pt x="8371" y="21003"/>
                  </a:lnTo>
                  <a:lnTo>
                    <a:pt x="10464" y="20523"/>
                  </a:lnTo>
                  <a:lnTo>
                    <a:pt x="11211" y="19302"/>
                  </a:lnTo>
                  <a:lnTo>
                    <a:pt x="11734" y="17887"/>
                  </a:lnTo>
                  <a:lnTo>
                    <a:pt x="11734" y="16862"/>
                  </a:lnTo>
                  <a:lnTo>
                    <a:pt x="11435" y="15691"/>
                  </a:lnTo>
                  <a:lnTo>
                    <a:pt x="10837" y="14706"/>
                  </a:lnTo>
                  <a:lnTo>
                    <a:pt x="10763" y="13421"/>
                  </a:lnTo>
                  <a:lnTo>
                    <a:pt x="10613" y="12120"/>
                  </a:lnTo>
                  <a:lnTo>
                    <a:pt x="10987" y="10543"/>
                  </a:lnTo>
                  <a:lnTo>
                    <a:pt x="11360" y="9614"/>
                  </a:lnTo>
                  <a:lnTo>
                    <a:pt x="11660" y="8640"/>
                  </a:lnTo>
                  <a:lnTo>
                    <a:pt x="12482" y="8640"/>
                  </a:lnTo>
                  <a:lnTo>
                    <a:pt x="12855" y="8640"/>
                  </a:lnTo>
                  <a:lnTo>
                    <a:pt x="13229" y="8640"/>
                  </a:lnTo>
                  <a:lnTo>
                    <a:pt x="12781" y="7857"/>
                  </a:lnTo>
                  <a:lnTo>
                    <a:pt x="13304" y="7491"/>
                  </a:lnTo>
                  <a:lnTo>
                    <a:pt x="14008" y="6686"/>
                  </a:lnTo>
                  <a:lnTo>
                    <a:pt x="14008" y="6250"/>
                  </a:lnTo>
                  <a:lnTo>
                    <a:pt x="14425" y="5587"/>
                  </a:lnTo>
                  <a:lnTo>
                    <a:pt x="14574" y="4938"/>
                  </a:lnTo>
                  <a:lnTo>
                    <a:pt x="14008" y="4550"/>
                  </a:lnTo>
                  <a:lnTo>
                    <a:pt x="13154" y="4550"/>
                  </a:lnTo>
                  <a:lnTo>
                    <a:pt x="12706" y="4550"/>
                  </a:lnTo>
                  <a:lnTo>
                    <a:pt x="12033" y="4938"/>
                  </a:lnTo>
                  <a:lnTo>
                    <a:pt x="11510" y="4938"/>
                  </a:lnTo>
                  <a:lnTo>
                    <a:pt x="10837" y="4938"/>
                  </a:lnTo>
                  <a:lnTo>
                    <a:pt x="10538" y="5734"/>
                  </a:lnTo>
                  <a:lnTo>
                    <a:pt x="10090" y="6250"/>
                  </a:lnTo>
                  <a:lnTo>
                    <a:pt x="9866" y="5734"/>
                  </a:lnTo>
                  <a:lnTo>
                    <a:pt x="9118" y="6250"/>
                  </a:lnTo>
                  <a:lnTo>
                    <a:pt x="8745" y="5734"/>
                  </a:lnTo>
                  <a:lnTo>
                    <a:pt x="8745" y="6250"/>
                  </a:lnTo>
                  <a:lnTo>
                    <a:pt x="8371" y="7637"/>
                  </a:lnTo>
                  <a:lnTo>
                    <a:pt x="7386" y="8308"/>
                  </a:lnTo>
                  <a:lnTo>
                    <a:pt x="6876" y="6979"/>
                  </a:lnTo>
                  <a:lnTo>
                    <a:pt x="6876" y="6250"/>
                  </a:lnTo>
                  <a:lnTo>
                    <a:pt x="6129" y="5807"/>
                  </a:lnTo>
                  <a:lnTo>
                    <a:pt x="5755" y="5441"/>
                  </a:lnTo>
                  <a:lnTo>
                    <a:pt x="4335" y="5368"/>
                  </a:lnTo>
                  <a:lnTo>
                    <a:pt x="3737" y="4938"/>
                  </a:lnTo>
                  <a:lnTo>
                    <a:pt x="2692" y="4677"/>
                  </a:lnTo>
                  <a:lnTo>
                    <a:pt x="1810" y="4550"/>
                  </a:lnTo>
                  <a:lnTo>
                    <a:pt x="1247" y="4550"/>
                  </a:lnTo>
                  <a:lnTo>
                    <a:pt x="822" y="4050"/>
                  </a:lnTo>
                  <a:lnTo>
                    <a:pt x="523" y="3684"/>
                  </a:lnTo>
                  <a:lnTo>
                    <a:pt x="0" y="3391"/>
                  </a:lnTo>
                  <a:lnTo>
                    <a:pt x="1810" y="2512"/>
                  </a:lnTo>
                  <a:lnTo>
                    <a:pt x="2765" y="2146"/>
                  </a:lnTo>
                  <a:lnTo>
                    <a:pt x="3494" y="1853"/>
                  </a:lnTo>
                  <a:lnTo>
                    <a:pt x="3494" y="1341"/>
                  </a:lnTo>
                  <a:lnTo>
                    <a:pt x="4260" y="1341"/>
                  </a:lnTo>
                  <a:lnTo>
                    <a:pt x="4812" y="829"/>
                  </a:lnTo>
                  <a:lnTo>
                    <a:pt x="4812" y="243"/>
                  </a:lnTo>
                  <a:lnTo>
                    <a:pt x="5606" y="243"/>
                  </a:lnTo>
                  <a:lnTo>
                    <a:pt x="6428" y="0"/>
                  </a:lnTo>
                  <a:lnTo>
                    <a:pt x="5830" y="682"/>
                  </a:lnTo>
                  <a:lnTo>
                    <a:pt x="5307" y="1414"/>
                  </a:lnTo>
                  <a:lnTo>
                    <a:pt x="4812" y="2146"/>
                  </a:lnTo>
                  <a:lnTo>
                    <a:pt x="4812" y="2439"/>
                  </a:lnTo>
                  <a:lnTo>
                    <a:pt x="5979" y="2146"/>
                  </a:lnTo>
                  <a:lnTo>
                    <a:pt x="6951" y="2146"/>
                  </a:lnTo>
                  <a:lnTo>
                    <a:pt x="7549" y="2805"/>
                  </a:lnTo>
                  <a:lnTo>
                    <a:pt x="8147" y="3318"/>
                  </a:lnTo>
                  <a:lnTo>
                    <a:pt x="8745" y="3245"/>
                  </a:lnTo>
                  <a:lnTo>
                    <a:pt x="9118" y="3464"/>
                  </a:lnTo>
                  <a:lnTo>
                    <a:pt x="9903" y="3245"/>
                  </a:lnTo>
                  <a:lnTo>
                    <a:pt x="10688" y="2732"/>
                  </a:lnTo>
                  <a:lnTo>
                    <a:pt x="11734" y="2439"/>
                  </a:lnTo>
                  <a:lnTo>
                    <a:pt x="12706" y="2146"/>
                  </a:lnTo>
                  <a:lnTo>
                    <a:pt x="13453" y="1780"/>
                  </a:lnTo>
                  <a:lnTo>
                    <a:pt x="14008" y="2146"/>
                  </a:lnTo>
                  <a:lnTo>
                    <a:pt x="14008" y="2586"/>
                  </a:lnTo>
                  <a:lnTo>
                    <a:pt x="14350" y="3025"/>
                  </a:lnTo>
                  <a:lnTo>
                    <a:pt x="15247" y="2659"/>
                  </a:lnTo>
                  <a:lnTo>
                    <a:pt x="15994" y="3098"/>
                  </a:lnTo>
                  <a:lnTo>
                    <a:pt x="16592" y="3830"/>
                  </a:lnTo>
                  <a:lnTo>
                    <a:pt x="17116" y="3904"/>
                  </a:lnTo>
                  <a:lnTo>
                    <a:pt x="17788" y="3904"/>
                  </a:lnTo>
                  <a:lnTo>
                    <a:pt x="17639" y="4550"/>
                  </a:lnTo>
                  <a:lnTo>
                    <a:pt x="16966" y="4550"/>
                  </a:lnTo>
                  <a:lnTo>
                    <a:pt x="16368" y="4550"/>
                  </a:lnTo>
                  <a:lnTo>
                    <a:pt x="15696" y="4550"/>
                  </a:lnTo>
                  <a:lnTo>
                    <a:pt x="15023" y="4550"/>
                  </a:lnTo>
                  <a:lnTo>
                    <a:pt x="14948" y="5514"/>
                  </a:lnTo>
                  <a:lnTo>
                    <a:pt x="15845" y="5807"/>
                  </a:lnTo>
                  <a:lnTo>
                    <a:pt x="16817" y="6250"/>
                  </a:lnTo>
                  <a:lnTo>
                    <a:pt x="17564" y="6250"/>
                  </a:lnTo>
                  <a:lnTo>
                    <a:pt x="18237" y="6759"/>
                  </a:lnTo>
                  <a:lnTo>
                    <a:pt x="18610" y="7345"/>
                  </a:lnTo>
                  <a:lnTo>
                    <a:pt x="18311" y="8004"/>
                  </a:lnTo>
                  <a:lnTo>
                    <a:pt x="18835" y="8640"/>
                  </a:lnTo>
                  <a:lnTo>
                    <a:pt x="18909" y="9468"/>
                  </a:lnTo>
                  <a:lnTo>
                    <a:pt x="18760" y="10543"/>
                  </a:lnTo>
                  <a:lnTo>
                    <a:pt x="18311" y="11152"/>
                  </a:lnTo>
                  <a:lnTo>
                    <a:pt x="17788" y="11737"/>
                  </a:lnTo>
                  <a:lnTo>
                    <a:pt x="17340" y="12120"/>
                  </a:lnTo>
                  <a:lnTo>
                    <a:pt x="17714" y="12909"/>
                  </a:lnTo>
                  <a:lnTo>
                    <a:pt x="18087" y="13202"/>
                  </a:lnTo>
                  <a:lnTo>
                    <a:pt x="18685" y="12543"/>
                  </a:lnTo>
                  <a:lnTo>
                    <a:pt x="19134" y="12120"/>
                  </a:lnTo>
                  <a:lnTo>
                    <a:pt x="19806" y="11371"/>
                  </a:lnTo>
                  <a:lnTo>
                    <a:pt x="20628" y="11591"/>
                  </a:lnTo>
                  <a:lnTo>
                    <a:pt x="21077" y="12120"/>
                  </a:lnTo>
                  <a:lnTo>
                    <a:pt x="21077" y="13202"/>
                  </a:lnTo>
                  <a:lnTo>
                    <a:pt x="21600" y="13568"/>
                  </a:lnTo>
                  <a:lnTo>
                    <a:pt x="21600" y="14706"/>
                  </a:lnTo>
                  <a:lnTo>
                    <a:pt x="21600" y="15350"/>
                  </a:lnTo>
                  <a:lnTo>
                    <a:pt x="21600" y="16179"/>
                  </a:lnTo>
                  <a:lnTo>
                    <a:pt x="21226" y="16569"/>
                  </a:lnTo>
                  <a:lnTo>
                    <a:pt x="20778" y="17228"/>
                  </a:lnTo>
                  <a:lnTo>
                    <a:pt x="20404" y="17814"/>
                  </a:lnTo>
                  <a:lnTo>
                    <a:pt x="20180" y="18180"/>
                  </a:lnTo>
                  <a:lnTo>
                    <a:pt x="20180" y="18940"/>
                  </a:lnTo>
                  <a:lnTo>
                    <a:pt x="19732" y="19718"/>
                  </a:lnTo>
                  <a:cubicBezTo>
                    <a:pt x="19732" y="19718"/>
                    <a:pt x="19806" y="20084"/>
                    <a:pt x="19806" y="20084"/>
                  </a:cubicBezTo>
                  <a:close/>
                  <a:moveTo>
                    <a:pt x="19806" y="20084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34" name="AutoShape 29"/>
            <p:cNvSpPr>
              <a:spLocks/>
            </p:cNvSpPr>
            <p:nvPr/>
          </p:nvSpPr>
          <p:spPr bwMode="auto">
            <a:xfrm>
              <a:off x="5897917" y="1778267"/>
              <a:ext cx="341415" cy="51560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3479"/>
                  </a:moveTo>
                  <a:lnTo>
                    <a:pt x="19518" y="0"/>
                  </a:lnTo>
                  <a:lnTo>
                    <a:pt x="7376" y="730"/>
                  </a:lnTo>
                  <a:lnTo>
                    <a:pt x="5163" y="1232"/>
                  </a:lnTo>
                  <a:lnTo>
                    <a:pt x="3688" y="1567"/>
                  </a:lnTo>
                  <a:lnTo>
                    <a:pt x="1932" y="1567"/>
                  </a:lnTo>
                  <a:lnTo>
                    <a:pt x="1932" y="4571"/>
                  </a:lnTo>
                  <a:lnTo>
                    <a:pt x="2313" y="6740"/>
                  </a:lnTo>
                  <a:lnTo>
                    <a:pt x="2539" y="9800"/>
                  </a:lnTo>
                  <a:lnTo>
                    <a:pt x="2810" y="13479"/>
                  </a:lnTo>
                  <a:lnTo>
                    <a:pt x="2810" y="14624"/>
                  </a:lnTo>
                  <a:lnTo>
                    <a:pt x="3688" y="15548"/>
                  </a:lnTo>
                  <a:lnTo>
                    <a:pt x="2810" y="17497"/>
                  </a:lnTo>
                  <a:lnTo>
                    <a:pt x="1932" y="18433"/>
                  </a:lnTo>
                  <a:lnTo>
                    <a:pt x="585" y="19825"/>
                  </a:lnTo>
                  <a:lnTo>
                    <a:pt x="0" y="21600"/>
                  </a:lnTo>
                  <a:lnTo>
                    <a:pt x="2810" y="20779"/>
                  </a:lnTo>
                  <a:lnTo>
                    <a:pt x="4390" y="21292"/>
                  </a:lnTo>
                  <a:lnTo>
                    <a:pt x="4917" y="20472"/>
                  </a:lnTo>
                  <a:lnTo>
                    <a:pt x="6673" y="21292"/>
                  </a:lnTo>
                  <a:lnTo>
                    <a:pt x="7639" y="20472"/>
                  </a:lnTo>
                  <a:lnTo>
                    <a:pt x="9132" y="20061"/>
                  </a:lnTo>
                  <a:lnTo>
                    <a:pt x="10010" y="20574"/>
                  </a:lnTo>
                  <a:lnTo>
                    <a:pt x="11092" y="19448"/>
                  </a:lnTo>
                  <a:lnTo>
                    <a:pt x="12117" y="19036"/>
                  </a:lnTo>
                  <a:lnTo>
                    <a:pt x="13171" y="19448"/>
                  </a:lnTo>
                  <a:lnTo>
                    <a:pt x="15176" y="19448"/>
                  </a:lnTo>
                  <a:lnTo>
                    <a:pt x="15176" y="18433"/>
                  </a:lnTo>
                  <a:lnTo>
                    <a:pt x="16683" y="17292"/>
                  </a:lnTo>
                  <a:lnTo>
                    <a:pt x="17385" y="16395"/>
                  </a:lnTo>
                  <a:lnTo>
                    <a:pt x="18088" y="15650"/>
                  </a:lnTo>
                  <a:lnTo>
                    <a:pt x="19317" y="15650"/>
                  </a:lnTo>
                  <a:lnTo>
                    <a:pt x="21600" y="14932"/>
                  </a:lnTo>
                  <a:cubicBezTo>
                    <a:pt x="21600" y="14932"/>
                    <a:pt x="21600" y="13479"/>
                    <a:pt x="21600" y="13479"/>
                  </a:cubicBezTo>
                  <a:close/>
                  <a:moveTo>
                    <a:pt x="21600" y="13479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35" name="AutoShape 30"/>
            <p:cNvSpPr>
              <a:spLocks/>
            </p:cNvSpPr>
            <p:nvPr/>
          </p:nvSpPr>
          <p:spPr bwMode="auto">
            <a:xfrm>
              <a:off x="5795011" y="2099850"/>
              <a:ext cx="768587" cy="34891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0636"/>
                  </a:moveTo>
                  <a:lnTo>
                    <a:pt x="21131" y="9575"/>
                  </a:lnTo>
                  <a:lnTo>
                    <a:pt x="20507" y="8820"/>
                  </a:lnTo>
                  <a:lnTo>
                    <a:pt x="19960" y="7320"/>
                  </a:lnTo>
                  <a:lnTo>
                    <a:pt x="19570" y="6695"/>
                  </a:lnTo>
                  <a:lnTo>
                    <a:pt x="19570" y="5482"/>
                  </a:lnTo>
                  <a:lnTo>
                    <a:pt x="19570" y="4309"/>
                  </a:lnTo>
                  <a:lnTo>
                    <a:pt x="19023" y="3057"/>
                  </a:lnTo>
                  <a:lnTo>
                    <a:pt x="18242" y="1541"/>
                  </a:lnTo>
                  <a:lnTo>
                    <a:pt x="17539" y="2147"/>
                  </a:lnTo>
                  <a:lnTo>
                    <a:pt x="16212" y="2602"/>
                  </a:lnTo>
                  <a:lnTo>
                    <a:pt x="15822" y="3208"/>
                  </a:lnTo>
                  <a:lnTo>
                    <a:pt x="15353" y="2299"/>
                  </a:lnTo>
                  <a:lnTo>
                    <a:pt x="14705" y="2147"/>
                  </a:lnTo>
                  <a:lnTo>
                    <a:pt x="14260" y="1541"/>
                  </a:lnTo>
                  <a:lnTo>
                    <a:pt x="14260" y="631"/>
                  </a:lnTo>
                  <a:lnTo>
                    <a:pt x="13479" y="0"/>
                  </a:lnTo>
                  <a:lnTo>
                    <a:pt x="12854" y="0"/>
                  </a:lnTo>
                  <a:lnTo>
                    <a:pt x="12464" y="0"/>
                  </a:lnTo>
                  <a:lnTo>
                    <a:pt x="12464" y="1389"/>
                  </a:lnTo>
                  <a:lnTo>
                    <a:pt x="12464" y="2147"/>
                  </a:lnTo>
                  <a:lnTo>
                    <a:pt x="11449" y="3208"/>
                  </a:lnTo>
                  <a:lnTo>
                    <a:pt x="10902" y="3208"/>
                  </a:lnTo>
                  <a:lnTo>
                    <a:pt x="10352" y="5318"/>
                  </a:lnTo>
                  <a:lnTo>
                    <a:pt x="9943" y="6475"/>
                  </a:lnTo>
                  <a:lnTo>
                    <a:pt x="9607" y="7320"/>
                  </a:lnTo>
                  <a:lnTo>
                    <a:pt x="9607" y="8820"/>
                  </a:lnTo>
                  <a:lnTo>
                    <a:pt x="8716" y="8820"/>
                  </a:lnTo>
                  <a:lnTo>
                    <a:pt x="8247" y="8211"/>
                  </a:lnTo>
                  <a:lnTo>
                    <a:pt x="7791" y="8820"/>
                  </a:lnTo>
                  <a:lnTo>
                    <a:pt x="7481" y="9894"/>
                  </a:lnTo>
                  <a:lnTo>
                    <a:pt x="6920" y="9726"/>
                  </a:lnTo>
                  <a:lnTo>
                    <a:pt x="6256" y="10333"/>
                  </a:lnTo>
                  <a:lnTo>
                    <a:pt x="5826" y="11546"/>
                  </a:lnTo>
                  <a:lnTo>
                    <a:pt x="5046" y="10333"/>
                  </a:lnTo>
                  <a:lnTo>
                    <a:pt x="4499" y="11209"/>
                  </a:lnTo>
                  <a:lnTo>
                    <a:pt x="4108" y="10788"/>
                  </a:lnTo>
                  <a:lnTo>
                    <a:pt x="3431" y="11306"/>
                  </a:lnTo>
                  <a:lnTo>
                    <a:pt x="2859" y="12000"/>
                  </a:lnTo>
                  <a:lnTo>
                    <a:pt x="2859" y="13036"/>
                  </a:lnTo>
                  <a:lnTo>
                    <a:pt x="2448" y="14482"/>
                  </a:lnTo>
                  <a:lnTo>
                    <a:pt x="1922" y="15032"/>
                  </a:lnTo>
                  <a:lnTo>
                    <a:pt x="1922" y="17413"/>
                  </a:lnTo>
                  <a:lnTo>
                    <a:pt x="1569" y="17413"/>
                  </a:lnTo>
                  <a:lnTo>
                    <a:pt x="873" y="17117"/>
                  </a:lnTo>
                  <a:lnTo>
                    <a:pt x="360" y="16548"/>
                  </a:lnTo>
                  <a:lnTo>
                    <a:pt x="0" y="17413"/>
                  </a:lnTo>
                  <a:lnTo>
                    <a:pt x="0" y="18519"/>
                  </a:lnTo>
                  <a:lnTo>
                    <a:pt x="0" y="20078"/>
                  </a:lnTo>
                  <a:lnTo>
                    <a:pt x="0" y="21600"/>
                  </a:lnTo>
                  <a:lnTo>
                    <a:pt x="1569" y="21600"/>
                  </a:lnTo>
                  <a:lnTo>
                    <a:pt x="2469" y="21600"/>
                  </a:lnTo>
                  <a:lnTo>
                    <a:pt x="3083" y="21600"/>
                  </a:lnTo>
                  <a:lnTo>
                    <a:pt x="3431" y="20078"/>
                  </a:lnTo>
                  <a:lnTo>
                    <a:pt x="5755" y="19890"/>
                  </a:lnTo>
                  <a:lnTo>
                    <a:pt x="17077" y="18669"/>
                  </a:lnTo>
                  <a:lnTo>
                    <a:pt x="18398" y="16396"/>
                  </a:lnTo>
                  <a:lnTo>
                    <a:pt x="19101" y="15184"/>
                  </a:lnTo>
                  <a:lnTo>
                    <a:pt x="19570" y="13036"/>
                  </a:lnTo>
                  <a:lnTo>
                    <a:pt x="20116" y="13036"/>
                  </a:lnTo>
                  <a:lnTo>
                    <a:pt x="20824" y="11776"/>
                  </a:lnTo>
                  <a:cubicBezTo>
                    <a:pt x="20824" y="11776"/>
                    <a:pt x="21600" y="10636"/>
                    <a:pt x="21600" y="10636"/>
                  </a:cubicBezTo>
                  <a:close/>
                  <a:moveTo>
                    <a:pt x="21600" y="10636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36" name="AutoShape 31"/>
            <p:cNvSpPr>
              <a:spLocks/>
            </p:cNvSpPr>
            <p:nvPr/>
          </p:nvSpPr>
          <p:spPr bwMode="auto">
            <a:xfrm>
              <a:off x="6009400" y="3081753"/>
              <a:ext cx="974400" cy="67318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231" y="20893"/>
                  </a:moveTo>
                  <a:lnTo>
                    <a:pt x="21231" y="20186"/>
                  </a:lnTo>
                  <a:lnTo>
                    <a:pt x="21231" y="19322"/>
                  </a:lnTo>
                  <a:lnTo>
                    <a:pt x="21600" y="18851"/>
                  </a:lnTo>
                  <a:lnTo>
                    <a:pt x="21415" y="17830"/>
                  </a:lnTo>
                  <a:lnTo>
                    <a:pt x="21600" y="16652"/>
                  </a:lnTo>
                  <a:lnTo>
                    <a:pt x="21600" y="15552"/>
                  </a:lnTo>
                  <a:lnTo>
                    <a:pt x="21231" y="14453"/>
                  </a:lnTo>
                  <a:lnTo>
                    <a:pt x="20738" y="13196"/>
                  </a:lnTo>
                  <a:lnTo>
                    <a:pt x="20368" y="12410"/>
                  </a:lnTo>
                  <a:lnTo>
                    <a:pt x="20368" y="11703"/>
                  </a:lnTo>
                  <a:lnTo>
                    <a:pt x="19753" y="10918"/>
                  </a:lnTo>
                  <a:lnTo>
                    <a:pt x="19753" y="10368"/>
                  </a:lnTo>
                  <a:lnTo>
                    <a:pt x="19383" y="9857"/>
                  </a:lnTo>
                  <a:lnTo>
                    <a:pt x="19383" y="8404"/>
                  </a:lnTo>
                  <a:lnTo>
                    <a:pt x="18952" y="7619"/>
                  </a:lnTo>
                  <a:lnTo>
                    <a:pt x="18460" y="6912"/>
                  </a:lnTo>
                  <a:lnTo>
                    <a:pt x="17967" y="6284"/>
                  </a:lnTo>
                  <a:lnTo>
                    <a:pt x="17597" y="5498"/>
                  </a:lnTo>
                  <a:lnTo>
                    <a:pt x="17105" y="4236"/>
                  </a:lnTo>
                  <a:lnTo>
                    <a:pt x="17105" y="3613"/>
                  </a:lnTo>
                  <a:lnTo>
                    <a:pt x="16551" y="2356"/>
                  </a:lnTo>
                  <a:lnTo>
                    <a:pt x="16243" y="1278"/>
                  </a:lnTo>
                  <a:lnTo>
                    <a:pt x="15935" y="0"/>
                  </a:lnTo>
                  <a:lnTo>
                    <a:pt x="15134" y="0"/>
                  </a:lnTo>
                  <a:lnTo>
                    <a:pt x="14703" y="0"/>
                  </a:lnTo>
                  <a:lnTo>
                    <a:pt x="14703" y="707"/>
                  </a:lnTo>
                  <a:lnTo>
                    <a:pt x="14703" y="1278"/>
                  </a:lnTo>
                  <a:lnTo>
                    <a:pt x="14457" y="2018"/>
                  </a:lnTo>
                  <a:lnTo>
                    <a:pt x="14087" y="1278"/>
                  </a:lnTo>
                  <a:lnTo>
                    <a:pt x="12918" y="1278"/>
                  </a:lnTo>
                  <a:lnTo>
                    <a:pt x="7253" y="1650"/>
                  </a:lnTo>
                  <a:lnTo>
                    <a:pt x="6803" y="391"/>
                  </a:lnTo>
                  <a:lnTo>
                    <a:pt x="2220" y="1278"/>
                  </a:lnTo>
                  <a:lnTo>
                    <a:pt x="1095" y="1278"/>
                  </a:lnTo>
                  <a:lnTo>
                    <a:pt x="0" y="1278"/>
                  </a:lnTo>
                  <a:lnTo>
                    <a:pt x="0" y="2018"/>
                  </a:lnTo>
                  <a:lnTo>
                    <a:pt x="541" y="3546"/>
                  </a:lnTo>
                  <a:lnTo>
                    <a:pt x="664" y="4236"/>
                  </a:lnTo>
                  <a:lnTo>
                    <a:pt x="1351" y="3378"/>
                  </a:lnTo>
                  <a:lnTo>
                    <a:pt x="1772" y="3535"/>
                  </a:lnTo>
                  <a:lnTo>
                    <a:pt x="3250" y="3063"/>
                  </a:lnTo>
                  <a:lnTo>
                    <a:pt x="3724" y="3613"/>
                  </a:lnTo>
                  <a:lnTo>
                    <a:pt x="4482" y="4236"/>
                  </a:lnTo>
                  <a:lnTo>
                    <a:pt x="5036" y="4236"/>
                  </a:lnTo>
                  <a:lnTo>
                    <a:pt x="5528" y="4236"/>
                  </a:lnTo>
                  <a:lnTo>
                    <a:pt x="5836" y="4870"/>
                  </a:lnTo>
                  <a:lnTo>
                    <a:pt x="6206" y="5184"/>
                  </a:lnTo>
                  <a:lnTo>
                    <a:pt x="6144" y="5813"/>
                  </a:lnTo>
                  <a:lnTo>
                    <a:pt x="6803" y="5577"/>
                  </a:lnTo>
                  <a:lnTo>
                    <a:pt x="7560" y="5184"/>
                  </a:lnTo>
                  <a:lnTo>
                    <a:pt x="8176" y="4634"/>
                  </a:lnTo>
                  <a:lnTo>
                    <a:pt x="8669" y="4236"/>
                  </a:lnTo>
                  <a:lnTo>
                    <a:pt x="9285" y="4236"/>
                  </a:lnTo>
                  <a:lnTo>
                    <a:pt x="10270" y="4236"/>
                  </a:lnTo>
                  <a:lnTo>
                    <a:pt x="10800" y="4791"/>
                  </a:lnTo>
                  <a:lnTo>
                    <a:pt x="11501" y="5498"/>
                  </a:lnTo>
                  <a:lnTo>
                    <a:pt x="12240" y="6519"/>
                  </a:lnTo>
                  <a:lnTo>
                    <a:pt x="12524" y="6834"/>
                  </a:lnTo>
                  <a:lnTo>
                    <a:pt x="13349" y="7305"/>
                  </a:lnTo>
                  <a:lnTo>
                    <a:pt x="13657" y="8012"/>
                  </a:lnTo>
                  <a:lnTo>
                    <a:pt x="13718" y="9190"/>
                  </a:lnTo>
                  <a:lnTo>
                    <a:pt x="13595" y="10447"/>
                  </a:lnTo>
                  <a:lnTo>
                    <a:pt x="13410" y="11389"/>
                  </a:lnTo>
                  <a:lnTo>
                    <a:pt x="13595" y="12096"/>
                  </a:lnTo>
                  <a:lnTo>
                    <a:pt x="14087" y="11782"/>
                  </a:lnTo>
                  <a:lnTo>
                    <a:pt x="14519" y="12175"/>
                  </a:lnTo>
                  <a:lnTo>
                    <a:pt x="13964" y="12489"/>
                  </a:lnTo>
                  <a:lnTo>
                    <a:pt x="14211" y="13667"/>
                  </a:lnTo>
                  <a:lnTo>
                    <a:pt x="14580" y="14453"/>
                  </a:lnTo>
                  <a:lnTo>
                    <a:pt x="14888" y="15238"/>
                  </a:lnTo>
                  <a:lnTo>
                    <a:pt x="15319" y="15866"/>
                  </a:lnTo>
                  <a:lnTo>
                    <a:pt x="15750" y="15788"/>
                  </a:lnTo>
                  <a:lnTo>
                    <a:pt x="16058" y="16416"/>
                  </a:lnTo>
                  <a:lnTo>
                    <a:pt x="16181" y="17044"/>
                  </a:lnTo>
                  <a:lnTo>
                    <a:pt x="16735" y="17437"/>
                  </a:lnTo>
                  <a:lnTo>
                    <a:pt x="17043" y="18537"/>
                  </a:lnTo>
                  <a:lnTo>
                    <a:pt x="17228" y="19165"/>
                  </a:lnTo>
                  <a:lnTo>
                    <a:pt x="17905" y="19558"/>
                  </a:lnTo>
                  <a:lnTo>
                    <a:pt x="18460" y="20186"/>
                  </a:lnTo>
                  <a:lnTo>
                    <a:pt x="18829" y="20893"/>
                  </a:lnTo>
                  <a:lnTo>
                    <a:pt x="19260" y="20893"/>
                  </a:lnTo>
                  <a:lnTo>
                    <a:pt x="19260" y="21600"/>
                  </a:lnTo>
                  <a:lnTo>
                    <a:pt x="19999" y="21600"/>
                  </a:lnTo>
                  <a:lnTo>
                    <a:pt x="20492" y="21286"/>
                  </a:lnTo>
                  <a:cubicBezTo>
                    <a:pt x="20492" y="21286"/>
                    <a:pt x="21231" y="20893"/>
                    <a:pt x="21231" y="20893"/>
                  </a:cubicBezTo>
                  <a:close/>
                  <a:moveTo>
                    <a:pt x="21231" y="20893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37" name="AutoShape 32"/>
            <p:cNvSpPr>
              <a:spLocks/>
            </p:cNvSpPr>
            <p:nvPr/>
          </p:nvSpPr>
          <p:spPr bwMode="auto">
            <a:xfrm>
              <a:off x="6198062" y="2605809"/>
              <a:ext cx="569205" cy="54079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675"/>
                  </a:moveTo>
                  <a:lnTo>
                    <a:pt x="4498" y="0"/>
                  </a:lnTo>
                  <a:lnTo>
                    <a:pt x="10220" y="0"/>
                  </a:lnTo>
                  <a:lnTo>
                    <a:pt x="9587" y="675"/>
                  </a:lnTo>
                  <a:lnTo>
                    <a:pt x="10297" y="1244"/>
                  </a:lnTo>
                  <a:lnTo>
                    <a:pt x="11338" y="2079"/>
                  </a:lnTo>
                  <a:lnTo>
                    <a:pt x="12222" y="3191"/>
                  </a:lnTo>
                  <a:lnTo>
                    <a:pt x="12854" y="3191"/>
                  </a:lnTo>
                  <a:lnTo>
                    <a:pt x="13802" y="4523"/>
                  </a:lnTo>
                  <a:lnTo>
                    <a:pt x="14856" y="5208"/>
                  </a:lnTo>
                  <a:lnTo>
                    <a:pt x="16121" y="6087"/>
                  </a:lnTo>
                  <a:lnTo>
                    <a:pt x="16753" y="6674"/>
                  </a:lnTo>
                  <a:lnTo>
                    <a:pt x="16753" y="7456"/>
                  </a:lnTo>
                  <a:lnTo>
                    <a:pt x="18228" y="8042"/>
                  </a:lnTo>
                  <a:lnTo>
                    <a:pt x="18966" y="8898"/>
                  </a:lnTo>
                  <a:lnTo>
                    <a:pt x="19703" y="9998"/>
                  </a:lnTo>
                  <a:lnTo>
                    <a:pt x="20441" y="10878"/>
                  </a:lnTo>
                  <a:lnTo>
                    <a:pt x="20862" y="11843"/>
                  </a:lnTo>
                  <a:lnTo>
                    <a:pt x="21600" y="12886"/>
                  </a:lnTo>
                  <a:lnTo>
                    <a:pt x="21495" y="13810"/>
                  </a:lnTo>
                  <a:lnTo>
                    <a:pt x="20862" y="14886"/>
                  </a:lnTo>
                  <a:lnTo>
                    <a:pt x="20441" y="16254"/>
                  </a:lnTo>
                  <a:lnTo>
                    <a:pt x="20125" y="17623"/>
                  </a:lnTo>
                  <a:lnTo>
                    <a:pt x="20125" y="19089"/>
                  </a:lnTo>
                  <a:lnTo>
                    <a:pt x="18755" y="19089"/>
                  </a:lnTo>
                  <a:lnTo>
                    <a:pt x="18017" y="19089"/>
                  </a:lnTo>
                  <a:lnTo>
                    <a:pt x="18017" y="19969"/>
                  </a:lnTo>
                  <a:lnTo>
                    <a:pt x="18017" y="20680"/>
                  </a:lnTo>
                  <a:lnTo>
                    <a:pt x="17596" y="21600"/>
                  </a:lnTo>
                  <a:lnTo>
                    <a:pt x="16963" y="20680"/>
                  </a:lnTo>
                  <a:lnTo>
                    <a:pt x="5267" y="21142"/>
                  </a:lnTo>
                  <a:lnTo>
                    <a:pt x="4498" y="19575"/>
                  </a:lnTo>
                  <a:lnTo>
                    <a:pt x="3836" y="18716"/>
                  </a:lnTo>
                  <a:lnTo>
                    <a:pt x="3836" y="17611"/>
                  </a:lnTo>
                  <a:lnTo>
                    <a:pt x="3836" y="12518"/>
                  </a:lnTo>
                  <a:lnTo>
                    <a:pt x="2643" y="9845"/>
                  </a:lnTo>
                  <a:lnTo>
                    <a:pt x="2037" y="7740"/>
                  </a:lnTo>
                  <a:lnTo>
                    <a:pt x="1304" y="5198"/>
                  </a:lnTo>
                  <a:lnTo>
                    <a:pt x="725" y="3191"/>
                  </a:lnTo>
                  <a:cubicBezTo>
                    <a:pt x="725" y="3191"/>
                    <a:pt x="0" y="675"/>
                    <a:pt x="0" y="675"/>
                  </a:cubicBezTo>
                  <a:close/>
                  <a:moveTo>
                    <a:pt x="0" y="675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38" name="AutoShape 33"/>
            <p:cNvSpPr>
              <a:spLocks/>
            </p:cNvSpPr>
            <p:nvPr/>
          </p:nvSpPr>
          <p:spPr bwMode="auto">
            <a:xfrm>
              <a:off x="6451042" y="2550067"/>
              <a:ext cx="555269" cy="37839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6569"/>
                  </a:moveTo>
                  <a:lnTo>
                    <a:pt x="20736" y="7739"/>
                  </a:lnTo>
                  <a:lnTo>
                    <a:pt x="19764" y="8945"/>
                  </a:lnTo>
                  <a:lnTo>
                    <a:pt x="19764" y="10622"/>
                  </a:lnTo>
                  <a:lnTo>
                    <a:pt x="19764" y="12019"/>
                  </a:lnTo>
                  <a:lnTo>
                    <a:pt x="18576" y="12718"/>
                  </a:lnTo>
                  <a:lnTo>
                    <a:pt x="17820" y="13836"/>
                  </a:lnTo>
                  <a:lnTo>
                    <a:pt x="17064" y="15094"/>
                  </a:lnTo>
                  <a:lnTo>
                    <a:pt x="16200" y="15898"/>
                  </a:lnTo>
                  <a:lnTo>
                    <a:pt x="15228" y="17470"/>
                  </a:lnTo>
                  <a:lnTo>
                    <a:pt x="14472" y="17470"/>
                  </a:lnTo>
                  <a:lnTo>
                    <a:pt x="13824" y="18617"/>
                  </a:lnTo>
                  <a:lnTo>
                    <a:pt x="12960" y="20109"/>
                  </a:lnTo>
                  <a:lnTo>
                    <a:pt x="12312" y="21600"/>
                  </a:lnTo>
                  <a:lnTo>
                    <a:pt x="12045" y="21074"/>
                  </a:lnTo>
                  <a:lnTo>
                    <a:pt x="11358" y="19474"/>
                  </a:lnTo>
                  <a:lnTo>
                    <a:pt x="11124" y="18728"/>
                  </a:lnTo>
                  <a:lnTo>
                    <a:pt x="9939" y="16577"/>
                  </a:lnTo>
                  <a:lnTo>
                    <a:pt x="9140" y="15135"/>
                  </a:lnTo>
                  <a:lnTo>
                    <a:pt x="8100" y="14255"/>
                  </a:lnTo>
                  <a:lnTo>
                    <a:pt x="7344" y="13836"/>
                  </a:lnTo>
                  <a:lnTo>
                    <a:pt x="7344" y="12718"/>
                  </a:lnTo>
                  <a:lnTo>
                    <a:pt x="6696" y="11880"/>
                  </a:lnTo>
                  <a:lnTo>
                    <a:pt x="5400" y="10622"/>
                  </a:lnTo>
                  <a:lnTo>
                    <a:pt x="4320" y="9643"/>
                  </a:lnTo>
                  <a:lnTo>
                    <a:pt x="3348" y="7739"/>
                  </a:lnTo>
                  <a:lnTo>
                    <a:pt x="2700" y="7739"/>
                  </a:lnTo>
                  <a:lnTo>
                    <a:pt x="1794" y="6149"/>
                  </a:lnTo>
                  <a:lnTo>
                    <a:pt x="0" y="4142"/>
                  </a:lnTo>
                  <a:lnTo>
                    <a:pt x="648" y="3177"/>
                  </a:lnTo>
                  <a:lnTo>
                    <a:pt x="1794" y="1957"/>
                  </a:lnTo>
                  <a:lnTo>
                    <a:pt x="2808" y="699"/>
                  </a:lnTo>
                  <a:lnTo>
                    <a:pt x="3888" y="0"/>
                  </a:lnTo>
                  <a:lnTo>
                    <a:pt x="5400" y="0"/>
                  </a:lnTo>
                  <a:lnTo>
                    <a:pt x="8100" y="0"/>
                  </a:lnTo>
                  <a:lnTo>
                    <a:pt x="9936" y="0"/>
                  </a:lnTo>
                  <a:lnTo>
                    <a:pt x="10800" y="0"/>
                  </a:lnTo>
                  <a:lnTo>
                    <a:pt x="11340" y="1398"/>
                  </a:lnTo>
                  <a:lnTo>
                    <a:pt x="12960" y="1258"/>
                  </a:lnTo>
                  <a:lnTo>
                    <a:pt x="15444" y="978"/>
                  </a:lnTo>
                  <a:lnTo>
                    <a:pt x="16524" y="1537"/>
                  </a:lnTo>
                  <a:lnTo>
                    <a:pt x="17928" y="2376"/>
                  </a:lnTo>
                  <a:lnTo>
                    <a:pt x="19008" y="3177"/>
                  </a:lnTo>
                  <a:lnTo>
                    <a:pt x="19980" y="4142"/>
                  </a:lnTo>
                  <a:lnTo>
                    <a:pt x="20736" y="5195"/>
                  </a:lnTo>
                  <a:cubicBezTo>
                    <a:pt x="20736" y="5195"/>
                    <a:pt x="21600" y="6569"/>
                    <a:pt x="21600" y="6569"/>
                  </a:cubicBezTo>
                  <a:close/>
                  <a:moveTo>
                    <a:pt x="21600" y="6569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39" name="AutoShape 34"/>
            <p:cNvSpPr>
              <a:spLocks/>
            </p:cNvSpPr>
            <p:nvPr/>
          </p:nvSpPr>
          <p:spPr bwMode="auto">
            <a:xfrm>
              <a:off x="6318120" y="2288514"/>
              <a:ext cx="964753" cy="37678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811" y="20898"/>
                  </a:moveTo>
                  <a:lnTo>
                    <a:pt x="15443" y="21600"/>
                  </a:lnTo>
                  <a:lnTo>
                    <a:pt x="14945" y="20221"/>
                  </a:lnTo>
                  <a:lnTo>
                    <a:pt x="13950" y="18196"/>
                  </a:lnTo>
                  <a:lnTo>
                    <a:pt x="13328" y="17392"/>
                  </a:lnTo>
                  <a:lnTo>
                    <a:pt x="11898" y="15990"/>
                  </a:lnTo>
                  <a:lnTo>
                    <a:pt x="10025" y="16336"/>
                  </a:lnTo>
                  <a:lnTo>
                    <a:pt x="9534" y="16410"/>
                  </a:lnTo>
                  <a:lnTo>
                    <a:pt x="9223" y="15008"/>
                  </a:lnTo>
                  <a:lnTo>
                    <a:pt x="7295" y="15008"/>
                  </a:lnTo>
                  <a:lnTo>
                    <a:pt x="5243" y="15008"/>
                  </a:lnTo>
                  <a:cubicBezTo>
                    <a:pt x="5243" y="15008"/>
                    <a:pt x="4508" y="15954"/>
                    <a:pt x="4273" y="16462"/>
                  </a:cubicBezTo>
                  <a:cubicBezTo>
                    <a:pt x="4037" y="16971"/>
                    <a:pt x="3906" y="17214"/>
                    <a:pt x="3906" y="17214"/>
                  </a:cubicBezTo>
                  <a:lnTo>
                    <a:pt x="3377" y="18196"/>
                  </a:lnTo>
                  <a:lnTo>
                    <a:pt x="2631" y="18196"/>
                  </a:lnTo>
                  <a:lnTo>
                    <a:pt x="1076" y="18196"/>
                  </a:lnTo>
                  <a:lnTo>
                    <a:pt x="0" y="18196"/>
                  </a:lnTo>
                  <a:lnTo>
                    <a:pt x="0" y="16523"/>
                  </a:lnTo>
                  <a:lnTo>
                    <a:pt x="469" y="16523"/>
                  </a:lnTo>
                  <a:lnTo>
                    <a:pt x="469" y="15114"/>
                  </a:lnTo>
                  <a:lnTo>
                    <a:pt x="1365" y="13819"/>
                  </a:lnTo>
                  <a:lnTo>
                    <a:pt x="2258" y="12982"/>
                  </a:lnTo>
                  <a:lnTo>
                    <a:pt x="3004" y="11996"/>
                  </a:lnTo>
                  <a:lnTo>
                    <a:pt x="3436" y="10360"/>
                  </a:lnTo>
                  <a:lnTo>
                    <a:pt x="4216" y="10360"/>
                  </a:lnTo>
                  <a:lnTo>
                    <a:pt x="4621" y="9303"/>
                  </a:lnTo>
                  <a:lnTo>
                    <a:pt x="5153" y="9303"/>
                  </a:lnTo>
                  <a:lnTo>
                    <a:pt x="5778" y="7895"/>
                  </a:lnTo>
                  <a:lnTo>
                    <a:pt x="5778" y="5429"/>
                  </a:lnTo>
                  <a:lnTo>
                    <a:pt x="7357" y="5115"/>
                  </a:lnTo>
                  <a:lnTo>
                    <a:pt x="8788" y="4488"/>
                  </a:lnTo>
                  <a:lnTo>
                    <a:pt x="10118" y="4139"/>
                  </a:lnTo>
                  <a:lnTo>
                    <a:pt x="20356" y="0"/>
                  </a:lnTo>
                  <a:lnTo>
                    <a:pt x="20854" y="981"/>
                  </a:lnTo>
                  <a:lnTo>
                    <a:pt x="21289" y="2104"/>
                  </a:lnTo>
                  <a:lnTo>
                    <a:pt x="20480" y="2384"/>
                  </a:lnTo>
                  <a:lnTo>
                    <a:pt x="20107" y="3226"/>
                  </a:lnTo>
                  <a:lnTo>
                    <a:pt x="19112" y="4628"/>
                  </a:lnTo>
                  <a:lnTo>
                    <a:pt x="20169" y="4348"/>
                  </a:lnTo>
                  <a:lnTo>
                    <a:pt x="20854" y="4488"/>
                  </a:lnTo>
                  <a:lnTo>
                    <a:pt x="20978" y="5429"/>
                  </a:lnTo>
                  <a:lnTo>
                    <a:pt x="21289" y="3927"/>
                  </a:lnTo>
                  <a:lnTo>
                    <a:pt x="21600" y="5429"/>
                  </a:lnTo>
                  <a:lnTo>
                    <a:pt x="21600" y="6592"/>
                  </a:lnTo>
                  <a:lnTo>
                    <a:pt x="21165" y="7153"/>
                  </a:lnTo>
                  <a:lnTo>
                    <a:pt x="20854" y="7895"/>
                  </a:lnTo>
                  <a:lnTo>
                    <a:pt x="20356" y="8696"/>
                  </a:lnTo>
                  <a:lnTo>
                    <a:pt x="19610" y="7895"/>
                  </a:lnTo>
                  <a:lnTo>
                    <a:pt x="19796" y="9303"/>
                  </a:lnTo>
                  <a:lnTo>
                    <a:pt x="19610" y="10360"/>
                  </a:lnTo>
                  <a:lnTo>
                    <a:pt x="19423" y="11782"/>
                  </a:lnTo>
                  <a:lnTo>
                    <a:pt x="20107" y="11641"/>
                  </a:lnTo>
                  <a:lnTo>
                    <a:pt x="20480" y="12062"/>
                  </a:lnTo>
                  <a:lnTo>
                    <a:pt x="19983" y="12825"/>
                  </a:lnTo>
                  <a:lnTo>
                    <a:pt x="19174" y="13353"/>
                  </a:lnTo>
                  <a:lnTo>
                    <a:pt x="18739" y="15008"/>
                  </a:lnTo>
                  <a:lnTo>
                    <a:pt x="18117" y="15008"/>
                  </a:lnTo>
                  <a:lnTo>
                    <a:pt x="17371" y="18196"/>
                  </a:lnTo>
                  <a:lnTo>
                    <a:pt x="17122" y="19164"/>
                  </a:lnTo>
                  <a:cubicBezTo>
                    <a:pt x="17122" y="19164"/>
                    <a:pt x="16811" y="20898"/>
                    <a:pt x="16811" y="20898"/>
                  </a:cubicBezTo>
                  <a:close/>
                  <a:moveTo>
                    <a:pt x="16811" y="20898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40" name="AutoShape 35"/>
            <p:cNvSpPr>
              <a:spLocks/>
            </p:cNvSpPr>
            <p:nvPr/>
          </p:nvSpPr>
          <p:spPr bwMode="auto">
            <a:xfrm>
              <a:off x="6403876" y="1975504"/>
              <a:ext cx="836120" cy="42609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284" y="6311"/>
                  </a:moveTo>
                  <a:lnTo>
                    <a:pt x="9900" y="7448"/>
                  </a:lnTo>
                  <a:lnTo>
                    <a:pt x="9613" y="9186"/>
                  </a:lnTo>
                  <a:lnTo>
                    <a:pt x="9110" y="11048"/>
                  </a:lnTo>
                  <a:lnTo>
                    <a:pt x="8752" y="12306"/>
                  </a:lnTo>
                  <a:lnTo>
                    <a:pt x="8752" y="13534"/>
                  </a:lnTo>
                  <a:lnTo>
                    <a:pt x="8465" y="13534"/>
                  </a:lnTo>
                  <a:lnTo>
                    <a:pt x="8106" y="13534"/>
                  </a:lnTo>
                  <a:lnTo>
                    <a:pt x="8106" y="14524"/>
                  </a:lnTo>
                  <a:lnTo>
                    <a:pt x="7388" y="14524"/>
                  </a:lnTo>
                  <a:lnTo>
                    <a:pt x="7388" y="15155"/>
                  </a:lnTo>
                  <a:lnTo>
                    <a:pt x="6670" y="15766"/>
                  </a:lnTo>
                  <a:lnTo>
                    <a:pt x="6096" y="15155"/>
                  </a:lnTo>
                  <a:lnTo>
                    <a:pt x="5593" y="15766"/>
                  </a:lnTo>
                  <a:lnTo>
                    <a:pt x="4488" y="15766"/>
                  </a:lnTo>
                  <a:lnTo>
                    <a:pt x="4158" y="15021"/>
                  </a:lnTo>
                  <a:lnTo>
                    <a:pt x="3015" y="16518"/>
                  </a:lnTo>
                  <a:lnTo>
                    <a:pt x="2292" y="16987"/>
                  </a:lnTo>
                  <a:lnTo>
                    <a:pt x="1861" y="18745"/>
                  </a:lnTo>
                  <a:lnTo>
                    <a:pt x="1215" y="19738"/>
                  </a:lnTo>
                  <a:lnTo>
                    <a:pt x="0" y="21600"/>
                  </a:lnTo>
                  <a:lnTo>
                    <a:pt x="1816" y="21337"/>
                  </a:lnTo>
                  <a:lnTo>
                    <a:pt x="4488" y="20571"/>
                  </a:lnTo>
                  <a:lnTo>
                    <a:pt x="7102" y="20172"/>
                  </a:lnTo>
                  <a:lnTo>
                    <a:pt x="21313" y="15766"/>
                  </a:lnTo>
                  <a:lnTo>
                    <a:pt x="21600" y="15155"/>
                  </a:lnTo>
                  <a:lnTo>
                    <a:pt x="21313" y="13630"/>
                  </a:lnTo>
                  <a:lnTo>
                    <a:pt x="20667" y="13534"/>
                  </a:lnTo>
                  <a:lnTo>
                    <a:pt x="19949" y="13534"/>
                  </a:lnTo>
                  <a:lnTo>
                    <a:pt x="19590" y="13534"/>
                  </a:lnTo>
                  <a:lnTo>
                    <a:pt x="20236" y="12306"/>
                  </a:lnTo>
                  <a:lnTo>
                    <a:pt x="19662" y="11793"/>
                  </a:lnTo>
                  <a:lnTo>
                    <a:pt x="19806" y="10924"/>
                  </a:lnTo>
                  <a:lnTo>
                    <a:pt x="20308" y="10428"/>
                  </a:lnTo>
                  <a:lnTo>
                    <a:pt x="19877" y="9559"/>
                  </a:lnTo>
                  <a:lnTo>
                    <a:pt x="19877" y="7945"/>
                  </a:lnTo>
                  <a:lnTo>
                    <a:pt x="19519" y="6311"/>
                  </a:lnTo>
                  <a:lnTo>
                    <a:pt x="18585" y="6311"/>
                  </a:lnTo>
                  <a:lnTo>
                    <a:pt x="17796" y="6311"/>
                  </a:lnTo>
                  <a:lnTo>
                    <a:pt x="17437" y="5586"/>
                  </a:lnTo>
                  <a:lnTo>
                    <a:pt x="16647" y="6311"/>
                  </a:lnTo>
                  <a:lnTo>
                    <a:pt x="16690" y="4731"/>
                  </a:lnTo>
                  <a:lnTo>
                    <a:pt x="16719" y="3644"/>
                  </a:lnTo>
                  <a:lnTo>
                    <a:pt x="16073" y="2883"/>
                  </a:lnTo>
                  <a:lnTo>
                    <a:pt x="16001" y="1859"/>
                  </a:lnTo>
                  <a:lnTo>
                    <a:pt x="15642" y="467"/>
                  </a:lnTo>
                  <a:lnTo>
                    <a:pt x="15068" y="0"/>
                  </a:lnTo>
                  <a:lnTo>
                    <a:pt x="14781" y="1241"/>
                  </a:lnTo>
                  <a:lnTo>
                    <a:pt x="13345" y="0"/>
                  </a:lnTo>
                  <a:lnTo>
                    <a:pt x="13058" y="1117"/>
                  </a:lnTo>
                  <a:lnTo>
                    <a:pt x="12900" y="1769"/>
                  </a:lnTo>
                  <a:lnTo>
                    <a:pt x="12484" y="2883"/>
                  </a:lnTo>
                  <a:lnTo>
                    <a:pt x="12125" y="4221"/>
                  </a:lnTo>
                  <a:lnTo>
                    <a:pt x="11695" y="4345"/>
                  </a:lnTo>
                  <a:lnTo>
                    <a:pt x="11013" y="6311"/>
                  </a:lnTo>
                  <a:lnTo>
                    <a:pt x="10690" y="6828"/>
                  </a:lnTo>
                  <a:cubicBezTo>
                    <a:pt x="10690" y="6828"/>
                    <a:pt x="10284" y="6311"/>
                    <a:pt x="10284" y="6311"/>
                  </a:cubicBezTo>
                  <a:close/>
                  <a:moveTo>
                    <a:pt x="10284" y="6311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41" name="AutoShape 36"/>
            <p:cNvSpPr>
              <a:spLocks/>
            </p:cNvSpPr>
            <p:nvPr/>
          </p:nvSpPr>
          <p:spPr bwMode="auto">
            <a:xfrm>
              <a:off x="6489633" y="1915475"/>
              <a:ext cx="494168" cy="37196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4816"/>
                  </a:moveTo>
                  <a:lnTo>
                    <a:pt x="971" y="13073"/>
                  </a:lnTo>
                  <a:lnTo>
                    <a:pt x="971" y="11368"/>
                  </a:lnTo>
                  <a:lnTo>
                    <a:pt x="1578" y="9663"/>
                  </a:lnTo>
                  <a:lnTo>
                    <a:pt x="2184" y="9663"/>
                  </a:lnTo>
                  <a:lnTo>
                    <a:pt x="3155" y="9663"/>
                  </a:lnTo>
                  <a:lnTo>
                    <a:pt x="3155" y="8526"/>
                  </a:lnTo>
                  <a:lnTo>
                    <a:pt x="3714" y="6852"/>
                  </a:lnTo>
                  <a:lnTo>
                    <a:pt x="4247" y="5680"/>
                  </a:lnTo>
                  <a:lnTo>
                    <a:pt x="4975" y="6852"/>
                  </a:lnTo>
                  <a:lnTo>
                    <a:pt x="5582" y="5680"/>
                  </a:lnTo>
                  <a:lnTo>
                    <a:pt x="6553" y="4087"/>
                  </a:lnTo>
                  <a:lnTo>
                    <a:pt x="6553" y="2961"/>
                  </a:lnTo>
                  <a:lnTo>
                    <a:pt x="6553" y="1421"/>
                  </a:lnTo>
                  <a:lnTo>
                    <a:pt x="7766" y="0"/>
                  </a:lnTo>
                  <a:lnTo>
                    <a:pt x="7766" y="2132"/>
                  </a:lnTo>
                  <a:lnTo>
                    <a:pt x="7766" y="2961"/>
                  </a:lnTo>
                  <a:lnTo>
                    <a:pt x="12863" y="1989"/>
                  </a:lnTo>
                  <a:lnTo>
                    <a:pt x="14318" y="1794"/>
                  </a:lnTo>
                  <a:lnTo>
                    <a:pt x="16249" y="1464"/>
                  </a:lnTo>
                  <a:lnTo>
                    <a:pt x="17677" y="1220"/>
                  </a:lnTo>
                  <a:lnTo>
                    <a:pt x="19416" y="853"/>
                  </a:lnTo>
                  <a:lnTo>
                    <a:pt x="20265" y="1705"/>
                  </a:lnTo>
                  <a:lnTo>
                    <a:pt x="21600" y="3553"/>
                  </a:lnTo>
                  <a:lnTo>
                    <a:pt x="21115" y="4974"/>
                  </a:lnTo>
                  <a:lnTo>
                    <a:pt x="18687" y="3553"/>
                  </a:lnTo>
                  <a:lnTo>
                    <a:pt x="18202" y="4831"/>
                  </a:lnTo>
                  <a:lnTo>
                    <a:pt x="17662" y="6332"/>
                  </a:lnTo>
                  <a:lnTo>
                    <a:pt x="17011" y="7408"/>
                  </a:lnTo>
                  <a:lnTo>
                    <a:pt x="16625" y="8384"/>
                  </a:lnTo>
                  <a:lnTo>
                    <a:pt x="15897" y="8526"/>
                  </a:lnTo>
                  <a:lnTo>
                    <a:pt x="15030" y="10219"/>
                  </a:lnTo>
                  <a:lnTo>
                    <a:pt x="14198" y="11368"/>
                  </a:lnTo>
                  <a:lnTo>
                    <a:pt x="13512" y="10777"/>
                  </a:lnTo>
                  <a:lnTo>
                    <a:pt x="12620" y="13073"/>
                  </a:lnTo>
                  <a:lnTo>
                    <a:pt x="11790" y="15543"/>
                  </a:lnTo>
                  <a:lnTo>
                    <a:pt x="10921" y="17639"/>
                  </a:lnTo>
                  <a:lnTo>
                    <a:pt x="10921" y="19045"/>
                  </a:lnTo>
                  <a:lnTo>
                    <a:pt x="9829" y="19045"/>
                  </a:lnTo>
                  <a:lnTo>
                    <a:pt x="9829" y="20179"/>
                  </a:lnTo>
                  <a:lnTo>
                    <a:pt x="8616" y="20179"/>
                  </a:lnTo>
                  <a:lnTo>
                    <a:pt x="8616" y="20901"/>
                  </a:lnTo>
                  <a:lnTo>
                    <a:pt x="7402" y="21600"/>
                  </a:lnTo>
                  <a:lnTo>
                    <a:pt x="6432" y="20901"/>
                  </a:lnTo>
                  <a:lnTo>
                    <a:pt x="5582" y="21600"/>
                  </a:lnTo>
                  <a:lnTo>
                    <a:pt x="3714" y="21600"/>
                  </a:lnTo>
                  <a:lnTo>
                    <a:pt x="3155" y="20747"/>
                  </a:lnTo>
                  <a:lnTo>
                    <a:pt x="2427" y="19753"/>
                  </a:lnTo>
                  <a:lnTo>
                    <a:pt x="1456" y="19045"/>
                  </a:lnTo>
                  <a:lnTo>
                    <a:pt x="795" y="17951"/>
                  </a:lnTo>
                  <a:lnTo>
                    <a:pt x="0" y="17053"/>
                  </a:lnTo>
                  <a:cubicBezTo>
                    <a:pt x="0" y="17053"/>
                    <a:pt x="0" y="14816"/>
                    <a:pt x="0" y="14816"/>
                  </a:cubicBezTo>
                  <a:close/>
                  <a:moveTo>
                    <a:pt x="0" y="14816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42" name="AutoShape 37"/>
            <p:cNvSpPr>
              <a:spLocks/>
            </p:cNvSpPr>
            <p:nvPr/>
          </p:nvSpPr>
          <p:spPr bwMode="auto">
            <a:xfrm>
              <a:off x="6935562" y="1898324"/>
              <a:ext cx="244404" cy="20259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0618" y="0"/>
                  </a:moveTo>
                  <a:lnTo>
                    <a:pt x="21600" y="1825"/>
                  </a:lnTo>
                  <a:lnTo>
                    <a:pt x="20618" y="3650"/>
                  </a:lnTo>
                  <a:lnTo>
                    <a:pt x="18164" y="5476"/>
                  </a:lnTo>
                  <a:lnTo>
                    <a:pt x="16200" y="7258"/>
                  </a:lnTo>
                  <a:lnTo>
                    <a:pt x="16200" y="12248"/>
                  </a:lnTo>
                  <a:lnTo>
                    <a:pt x="16200" y="14399"/>
                  </a:lnTo>
                  <a:lnTo>
                    <a:pt x="16200" y="15998"/>
                  </a:lnTo>
                  <a:lnTo>
                    <a:pt x="18900" y="18253"/>
                  </a:lnTo>
                  <a:lnTo>
                    <a:pt x="19636" y="21600"/>
                  </a:lnTo>
                  <a:lnTo>
                    <a:pt x="16446" y="21600"/>
                  </a:lnTo>
                  <a:lnTo>
                    <a:pt x="13745" y="21600"/>
                  </a:lnTo>
                  <a:lnTo>
                    <a:pt x="12519" y="20077"/>
                  </a:lnTo>
                  <a:lnTo>
                    <a:pt x="9819" y="21600"/>
                  </a:lnTo>
                  <a:lnTo>
                    <a:pt x="10063" y="15998"/>
                  </a:lnTo>
                  <a:lnTo>
                    <a:pt x="7855" y="14399"/>
                  </a:lnTo>
                  <a:lnTo>
                    <a:pt x="7609" y="12248"/>
                  </a:lnTo>
                  <a:lnTo>
                    <a:pt x="6382" y="9325"/>
                  </a:lnTo>
                  <a:lnTo>
                    <a:pt x="4418" y="8344"/>
                  </a:lnTo>
                  <a:lnTo>
                    <a:pt x="2370" y="5772"/>
                  </a:lnTo>
                  <a:lnTo>
                    <a:pt x="0" y="4954"/>
                  </a:lnTo>
                  <a:lnTo>
                    <a:pt x="0" y="3390"/>
                  </a:lnTo>
                  <a:lnTo>
                    <a:pt x="9573" y="1825"/>
                  </a:lnTo>
                  <a:lnTo>
                    <a:pt x="16936" y="0"/>
                  </a:lnTo>
                  <a:cubicBezTo>
                    <a:pt x="16936" y="0"/>
                    <a:pt x="20618" y="0"/>
                    <a:pt x="20618" y="0"/>
                  </a:cubicBezTo>
                  <a:close/>
                  <a:moveTo>
                    <a:pt x="20618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43" name="AutoShape 38"/>
            <p:cNvSpPr>
              <a:spLocks/>
            </p:cNvSpPr>
            <p:nvPr/>
          </p:nvSpPr>
          <p:spPr bwMode="auto">
            <a:xfrm>
              <a:off x="7167103" y="1876885"/>
              <a:ext cx="113626" cy="16936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9689"/>
                  </a:moveTo>
                  <a:lnTo>
                    <a:pt x="21600" y="17121"/>
                  </a:lnTo>
                  <a:lnTo>
                    <a:pt x="18439" y="15391"/>
                  </a:lnTo>
                  <a:lnTo>
                    <a:pt x="13170" y="12458"/>
                  </a:lnTo>
                  <a:lnTo>
                    <a:pt x="9483" y="8409"/>
                  </a:lnTo>
                  <a:lnTo>
                    <a:pt x="5795" y="4672"/>
                  </a:lnTo>
                  <a:lnTo>
                    <a:pt x="5795" y="2492"/>
                  </a:lnTo>
                  <a:lnTo>
                    <a:pt x="5795" y="1246"/>
                  </a:lnTo>
                  <a:lnTo>
                    <a:pt x="2108" y="0"/>
                  </a:lnTo>
                  <a:lnTo>
                    <a:pt x="0" y="2492"/>
                  </a:lnTo>
                  <a:lnTo>
                    <a:pt x="0" y="6852"/>
                  </a:lnTo>
                  <a:lnTo>
                    <a:pt x="4742" y="11160"/>
                  </a:lnTo>
                  <a:lnTo>
                    <a:pt x="7376" y="17121"/>
                  </a:lnTo>
                  <a:lnTo>
                    <a:pt x="7902" y="19689"/>
                  </a:lnTo>
                  <a:lnTo>
                    <a:pt x="10800" y="21600"/>
                  </a:lnTo>
                  <a:cubicBezTo>
                    <a:pt x="10800" y="21600"/>
                    <a:pt x="21600" y="19689"/>
                    <a:pt x="21600" y="19689"/>
                  </a:cubicBezTo>
                  <a:close/>
                  <a:moveTo>
                    <a:pt x="21600" y="19689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44" name="AutoShape 39"/>
            <p:cNvSpPr>
              <a:spLocks/>
            </p:cNvSpPr>
            <p:nvPr/>
          </p:nvSpPr>
          <p:spPr bwMode="auto">
            <a:xfrm>
              <a:off x="7141377" y="1932626"/>
              <a:ext cx="141497" cy="16883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9906" y="21549"/>
                  </a:moveTo>
                  <a:lnTo>
                    <a:pt x="21600" y="12904"/>
                  </a:lnTo>
                  <a:lnTo>
                    <a:pt x="12918" y="14824"/>
                  </a:lnTo>
                  <a:lnTo>
                    <a:pt x="10588" y="12904"/>
                  </a:lnTo>
                  <a:lnTo>
                    <a:pt x="10588" y="8583"/>
                  </a:lnTo>
                  <a:lnTo>
                    <a:pt x="8047" y="4331"/>
                  </a:lnTo>
                  <a:lnTo>
                    <a:pt x="4235" y="0"/>
                  </a:lnTo>
                  <a:lnTo>
                    <a:pt x="0" y="2191"/>
                  </a:lnTo>
                  <a:lnTo>
                    <a:pt x="0" y="6812"/>
                  </a:lnTo>
                  <a:lnTo>
                    <a:pt x="2541" y="8583"/>
                  </a:lnTo>
                  <a:lnTo>
                    <a:pt x="0" y="10775"/>
                  </a:lnTo>
                  <a:lnTo>
                    <a:pt x="2118" y="12904"/>
                  </a:lnTo>
                  <a:lnTo>
                    <a:pt x="2118" y="14824"/>
                  </a:lnTo>
                  <a:lnTo>
                    <a:pt x="4235" y="18156"/>
                  </a:lnTo>
                  <a:lnTo>
                    <a:pt x="8470" y="18469"/>
                  </a:lnTo>
                  <a:lnTo>
                    <a:pt x="10800" y="21600"/>
                  </a:lnTo>
                  <a:cubicBezTo>
                    <a:pt x="10800" y="21600"/>
                    <a:pt x="19906" y="21549"/>
                    <a:pt x="19906" y="21549"/>
                  </a:cubicBezTo>
                  <a:close/>
                  <a:moveTo>
                    <a:pt x="19906" y="21549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45" name="AutoShape 40"/>
            <p:cNvSpPr>
              <a:spLocks/>
            </p:cNvSpPr>
            <p:nvPr/>
          </p:nvSpPr>
          <p:spPr bwMode="auto">
            <a:xfrm>
              <a:off x="6206638" y="1713949"/>
              <a:ext cx="463617" cy="4561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1503" y="3891"/>
                  </a:moveTo>
                  <a:lnTo>
                    <a:pt x="12538" y="3066"/>
                  </a:lnTo>
                  <a:lnTo>
                    <a:pt x="13653" y="3066"/>
                  </a:lnTo>
                  <a:lnTo>
                    <a:pt x="15386" y="2087"/>
                  </a:lnTo>
                  <a:lnTo>
                    <a:pt x="16163" y="624"/>
                  </a:lnTo>
                  <a:lnTo>
                    <a:pt x="17277" y="624"/>
                  </a:lnTo>
                  <a:lnTo>
                    <a:pt x="19011" y="0"/>
                  </a:lnTo>
                  <a:lnTo>
                    <a:pt x="20047" y="0"/>
                  </a:lnTo>
                  <a:lnTo>
                    <a:pt x="21341" y="7190"/>
                  </a:lnTo>
                  <a:lnTo>
                    <a:pt x="20564" y="7769"/>
                  </a:lnTo>
                  <a:lnTo>
                    <a:pt x="21600" y="9509"/>
                  </a:lnTo>
                  <a:lnTo>
                    <a:pt x="20305" y="10669"/>
                  </a:lnTo>
                  <a:lnTo>
                    <a:pt x="20305" y="11925"/>
                  </a:lnTo>
                  <a:lnTo>
                    <a:pt x="20305" y="12844"/>
                  </a:lnTo>
                  <a:lnTo>
                    <a:pt x="19270" y="14145"/>
                  </a:lnTo>
                  <a:lnTo>
                    <a:pt x="18623" y="15101"/>
                  </a:lnTo>
                  <a:lnTo>
                    <a:pt x="17846" y="14145"/>
                  </a:lnTo>
                  <a:lnTo>
                    <a:pt x="16966" y="15813"/>
                  </a:lnTo>
                  <a:lnTo>
                    <a:pt x="16681" y="17395"/>
                  </a:lnTo>
                  <a:lnTo>
                    <a:pt x="14998" y="17395"/>
                  </a:lnTo>
                  <a:lnTo>
                    <a:pt x="14351" y="18786"/>
                  </a:lnTo>
                  <a:lnTo>
                    <a:pt x="14351" y="20178"/>
                  </a:lnTo>
                  <a:lnTo>
                    <a:pt x="13315" y="21600"/>
                  </a:lnTo>
                  <a:lnTo>
                    <a:pt x="12409" y="20642"/>
                  </a:lnTo>
                  <a:lnTo>
                    <a:pt x="11114" y="19482"/>
                  </a:lnTo>
                  <a:lnTo>
                    <a:pt x="9949" y="19946"/>
                  </a:lnTo>
                  <a:lnTo>
                    <a:pt x="8649" y="20152"/>
                  </a:lnTo>
                  <a:lnTo>
                    <a:pt x="7101" y="20758"/>
                  </a:lnTo>
                  <a:lnTo>
                    <a:pt x="6324" y="20062"/>
                  </a:lnTo>
                  <a:lnTo>
                    <a:pt x="5250" y="19946"/>
                  </a:lnTo>
                  <a:lnTo>
                    <a:pt x="4512" y="19482"/>
                  </a:lnTo>
                  <a:lnTo>
                    <a:pt x="4512" y="18787"/>
                  </a:lnTo>
                  <a:lnTo>
                    <a:pt x="3217" y="18304"/>
                  </a:lnTo>
                  <a:lnTo>
                    <a:pt x="1534" y="18304"/>
                  </a:lnTo>
                  <a:lnTo>
                    <a:pt x="0" y="3066"/>
                  </a:lnTo>
                  <a:lnTo>
                    <a:pt x="6842" y="2435"/>
                  </a:lnTo>
                  <a:lnTo>
                    <a:pt x="8525" y="3066"/>
                  </a:lnTo>
                  <a:lnTo>
                    <a:pt x="9949" y="3066"/>
                  </a:lnTo>
                  <a:lnTo>
                    <a:pt x="9949" y="3891"/>
                  </a:lnTo>
                  <a:cubicBezTo>
                    <a:pt x="9949" y="3891"/>
                    <a:pt x="11503" y="3891"/>
                    <a:pt x="11503" y="3891"/>
                  </a:cubicBezTo>
                  <a:close/>
                  <a:moveTo>
                    <a:pt x="11503" y="3891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46" name="AutoShape 41"/>
            <p:cNvSpPr>
              <a:spLocks/>
            </p:cNvSpPr>
            <p:nvPr/>
          </p:nvSpPr>
          <p:spPr bwMode="auto">
            <a:xfrm>
              <a:off x="6635417" y="1606754"/>
              <a:ext cx="635130" cy="35856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606" y="3046"/>
                  </a:moveTo>
                  <a:lnTo>
                    <a:pt x="0" y="6437"/>
                  </a:lnTo>
                  <a:lnTo>
                    <a:pt x="945" y="15579"/>
                  </a:lnTo>
                  <a:lnTo>
                    <a:pt x="378" y="16316"/>
                  </a:lnTo>
                  <a:lnTo>
                    <a:pt x="1134" y="18528"/>
                  </a:lnTo>
                  <a:lnTo>
                    <a:pt x="1134" y="21600"/>
                  </a:lnTo>
                  <a:lnTo>
                    <a:pt x="2048" y="21429"/>
                  </a:lnTo>
                  <a:lnTo>
                    <a:pt x="4702" y="20756"/>
                  </a:lnTo>
                  <a:lnTo>
                    <a:pt x="5346" y="20592"/>
                  </a:lnTo>
                  <a:lnTo>
                    <a:pt x="9882" y="19560"/>
                  </a:lnTo>
                  <a:lnTo>
                    <a:pt x="14983" y="18219"/>
                  </a:lnTo>
                  <a:lnTo>
                    <a:pt x="18144" y="17496"/>
                  </a:lnTo>
                  <a:lnTo>
                    <a:pt x="18765" y="16316"/>
                  </a:lnTo>
                  <a:lnTo>
                    <a:pt x="19852" y="16316"/>
                  </a:lnTo>
                  <a:lnTo>
                    <a:pt x="20324" y="15137"/>
                  </a:lnTo>
                  <a:lnTo>
                    <a:pt x="20750" y="14104"/>
                  </a:lnTo>
                  <a:lnTo>
                    <a:pt x="21600" y="13367"/>
                  </a:lnTo>
                  <a:lnTo>
                    <a:pt x="21222" y="12323"/>
                  </a:lnTo>
                  <a:lnTo>
                    <a:pt x="20324" y="11384"/>
                  </a:lnTo>
                  <a:lnTo>
                    <a:pt x="19852" y="10335"/>
                  </a:lnTo>
                  <a:lnTo>
                    <a:pt x="19987" y="8181"/>
                  </a:lnTo>
                  <a:lnTo>
                    <a:pt x="20324" y="6437"/>
                  </a:lnTo>
                  <a:lnTo>
                    <a:pt x="20324" y="4520"/>
                  </a:lnTo>
                  <a:lnTo>
                    <a:pt x="19852" y="3636"/>
                  </a:lnTo>
                  <a:lnTo>
                    <a:pt x="18765" y="2014"/>
                  </a:lnTo>
                  <a:lnTo>
                    <a:pt x="18387" y="0"/>
                  </a:lnTo>
                  <a:lnTo>
                    <a:pt x="16875" y="0"/>
                  </a:lnTo>
                  <a:lnTo>
                    <a:pt x="2996" y="4871"/>
                  </a:lnTo>
                  <a:cubicBezTo>
                    <a:pt x="2996" y="4871"/>
                    <a:pt x="2606" y="3046"/>
                    <a:pt x="2606" y="3046"/>
                  </a:cubicBezTo>
                  <a:close/>
                  <a:moveTo>
                    <a:pt x="2606" y="3046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47" name="AutoShape 42"/>
            <p:cNvSpPr>
              <a:spLocks/>
            </p:cNvSpPr>
            <p:nvPr/>
          </p:nvSpPr>
          <p:spPr bwMode="auto">
            <a:xfrm>
              <a:off x="7209981" y="1679646"/>
              <a:ext cx="145785" cy="29371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492" y="21600"/>
                  </a:moveTo>
                  <a:lnTo>
                    <a:pt x="14605" y="18743"/>
                  </a:lnTo>
                  <a:lnTo>
                    <a:pt x="17074" y="17100"/>
                  </a:lnTo>
                  <a:lnTo>
                    <a:pt x="18720" y="14400"/>
                  </a:lnTo>
                  <a:lnTo>
                    <a:pt x="21600" y="11160"/>
                  </a:lnTo>
                  <a:lnTo>
                    <a:pt x="21600" y="8379"/>
                  </a:lnTo>
                  <a:lnTo>
                    <a:pt x="19955" y="7099"/>
                  </a:lnTo>
                  <a:lnTo>
                    <a:pt x="16046" y="7099"/>
                  </a:lnTo>
                  <a:lnTo>
                    <a:pt x="16046" y="4860"/>
                  </a:lnTo>
                  <a:lnTo>
                    <a:pt x="17897" y="2340"/>
                  </a:lnTo>
                  <a:lnTo>
                    <a:pt x="16046" y="1080"/>
                  </a:lnTo>
                  <a:lnTo>
                    <a:pt x="10492" y="360"/>
                  </a:lnTo>
                  <a:lnTo>
                    <a:pt x="7611" y="360"/>
                  </a:lnTo>
                  <a:lnTo>
                    <a:pt x="2058" y="0"/>
                  </a:lnTo>
                  <a:lnTo>
                    <a:pt x="2058" y="1620"/>
                  </a:lnTo>
                  <a:lnTo>
                    <a:pt x="1051" y="3309"/>
                  </a:lnTo>
                  <a:lnTo>
                    <a:pt x="0" y="5940"/>
                  </a:lnTo>
                  <a:lnTo>
                    <a:pt x="2058" y="8379"/>
                  </a:lnTo>
                  <a:lnTo>
                    <a:pt x="5965" y="9525"/>
                  </a:lnTo>
                  <a:lnTo>
                    <a:pt x="5554" y="10800"/>
                  </a:lnTo>
                  <a:lnTo>
                    <a:pt x="2058" y="12960"/>
                  </a:lnTo>
                  <a:lnTo>
                    <a:pt x="0" y="14400"/>
                  </a:lnTo>
                  <a:lnTo>
                    <a:pt x="1" y="16672"/>
                  </a:lnTo>
                  <a:lnTo>
                    <a:pt x="2058" y="18360"/>
                  </a:lnTo>
                  <a:lnTo>
                    <a:pt x="7611" y="18743"/>
                  </a:lnTo>
                  <a:lnTo>
                    <a:pt x="10492" y="19800"/>
                  </a:lnTo>
                  <a:cubicBezTo>
                    <a:pt x="10492" y="19800"/>
                    <a:pt x="10492" y="21600"/>
                    <a:pt x="10492" y="21600"/>
                  </a:cubicBezTo>
                  <a:close/>
                  <a:moveTo>
                    <a:pt x="10492" y="2160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48" name="AutoShape 43"/>
            <p:cNvSpPr>
              <a:spLocks/>
            </p:cNvSpPr>
            <p:nvPr/>
          </p:nvSpPr>
          <p:spPr bwMode="auto">
            <a:xfrm>
              <a:off x="7321463" y="1662497"/>
              <a:ext cx="212246" cy="11362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800" y="0"/>
                  </a:moveTo>
                  <a:lnTo>
                    <a:pt x="13412" y="3255"/>
                  </a:lnTo>
                  <a:lnTo>
                    <a:pt x="8612" y="7443"/>
                  </a:lnTo>
                  <a:lnTo>
                    <a:pt x="6070" y="9303"/>
                  </a:lnTo>
                  <a:lnTo>
                    <a:pt x="3811" y="11806"/>
                  </a:lnTo>
                  <a:lnTo>
                    <a:pt x="1270" y="9303"/>
                  </a:lnTo>
                  <a:lnTo>
                    <a:pt x="0" y="15814"/>
                  </a:lnTo>
                  <a:lnTo>
                    <a:pt x="0" y="21600"/>
                  </a:lnTo>
                  <a:lnTo>
                    <a:pt x="5788" y="17210"/>
                  </a:lnTo>
                  <a:lnTo>
                    <a:pt x="8400" y="15349"/>
                  </a:lnTo>
                  <a:lnTo>
                    <a:pt x="10306" y="10800"/>
                  </a:lnTo>
                  <a:lnTo>
                    <a:pt x="12564" y="10800"/>
                  </a:lnTo>
                  <a:lnTo>
                    <a:pt x="16800" y="6047"/>
                  </a:lnTo>
                  <a:lnTo>
                    <a:pt x="19341" y="3255"/>
                  </a:lnTo>
                  <a:lnTo>
                    <a:pt x="21600" y="0"/>
                  </a:lnTo>
                  <a:cubicBezTo>
                    <a:pt x="21600" y="0"/>
                    <a:pt x="16800" y="0"/>
                    <a:pt x="16800" y="0"/>
                  </a:cubicBezTo>
                  <a:close/>
                  <a:moveTo>
                    <a:pt x="16800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49" name="AutoShape 44"/>
            <p:cNvSpPr>
              <a:spLocks/>
            </p:cNvSpPr>
            <p:nvPr/>
          </p:nvSpPr>
          <p:spPr bwMode="auto">
            <a:xfrm>
              <a:off x="7355765" y="1542439"/>
              <a:ext cx="174727" cy="15918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0301"/>
                  </a:moveTo>
                  <a:lnTo>
                    <a:pt x="19886" y="0"/>
                  </a:lnTo>
                  <a:lnTo>
                    <a:pt x="15086" y="0"/>
                  </a:lnTo>
                  <a:lnTo>
                    <a:pt x="6514" y="1994"/>
                  </a:lnTo>
                  <a:lnTo>
                    <a:pt x="0" y="3655"/>
                  </a:lnTo>
                  <a:lnTo>
                    <a:pt x="0" y="8421"/>
                  </a:lnTo>
                  <a:lnTo>
                    <a:pt x="0" y="13292"/>
                  </a:lnTo>
                  <a:lnTo>
                    <a:pt x="0" y="16283"/>
                  </a:lnTo>
                  <a:lnTo>
                    <a:pt x="0" y="19938"/>
                  </a:lnTo>
                  <a:lnTo>
                    <a:pt x="0" y="21600"/>
                  </a:lnTo>
                  <a:lnTo>
                    <a:pt x="5486" y="16283"/>
                  </a:lnTo>
                  <a:lnTo>
                    <a:pt x="10800" y="13624"/>
                  </a:lnTo>
                  <a:lnTo>
                    <a:pt x="16457" y="10800"/>
                  </a:lnTo>
                  <a:cubicBezTo>
                    <a:pt x="16457" y="10800"/>
                    <a:pt x="21600" y="10301"/>
                    <a:pt x="21600" y="10301"/>
                  </a:cubicBezTo>
                  <a:close/>
                  <a:moveTo>
                    <a:pt x="21600" y="10301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50" name="AutoShape 45"/>
            <p:cNvSpPr>
              <a:spLocks/>
            </p:cNvSpPr>
            <p:nvPr/>
          </p:nvSpPr>
          <p:spPr bwMode="auto">
            <a:xfrm>
              <a:off x="7518701" y="1529575"/>
              <a:ext cx="63781" cy="9058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8757"/>
                  </a:moveTo>
                  <a:lnTo>
                    <a:pt x="21600" y="11676"/>
                  </a:lnTo>
                  <a:lnTo>
                    <a:pt x="16903" y="15179"/>
                  </a:lnTo>
                  <a:lnTo>
                    <a:pt x="16903" y="18297"/>
                  </a:lnTo>
                  <a:lnTo>
                    <a:pt x="4696" y="21600"/>
                  </a:lnTo>
                  <a:lnTo>
                    <a:pt x="0" y="3503"/>
                  </a:lnTo>
                  <a:lnTo>
                    <a:pt x="4696" y="0"/>
                  </a:lnTo>
                  <a:lnTo>
                    <a:pt x="10801" y="0"/>
                  </a:lnTo>
                  <a:lnTo>
                    <a:pt x="16903" y="3503"/>
                  </a:lnTo>
                  <a:cubicBezTo>
                    <a:pt x="16903" y="3503"/>
                    <a:pt x="21600" y="8757"/>
                    <a:pt x="21600" y="8757"/>
                  </a:cubicBezTo>
                  <a:close/>
                  <a:moveTo>
                    <a:pt x="21600" y="8757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51" name="AutoShape 46"/>
            <p:cNvSpPr>
              <a:spLocks/>
            </p:cNvSpPr>
            <p:nvPr/>
          </p:nvSpPr>
          <p:spPr bwMode="auto">
            <a:xfrm>
              <a:off x="7355765" y="1404692"/>
              <a:ext cx="341415" cy="17044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9634"/>
                  </a:moveTo>
                  <a:lnTo>
                    <a:pt x="0" y="17715"/>
                  </a:lnTo>
                  <a:lnTo>
                    <a:pt x="0" y="19891"/>
                  </a:lnTo>
                  <a:lnTo>
                    <a:pt x="0" y="21134"/>
                  </a:lnTo>
                  <a:lnTo>
                    <a:pt x="908" y="20711"/>
                  </a:lnTo>
                  <a:lnTo>
                    <a:pt x="5532" y="18647"/>
                  </a:lnTo>
                  <a:lnTo>
                    <a:pt x="7727" y="17715"/>
                  </a:lnTo>
                  <a:lnTo>
                    <a:pt x="10185" y="17715"/>
                  </a:lnTo>
                  <a:lnTo>
                    <a:pt x="12205" y="15850"/>
                  </a:lnTo>
                  <a:lnTo>
                    <a:pt x="14224" y="19269"/>
                  </a:lnTo>
                  <a:lnTo>
                    <a:pt x="15278" y="21600"/>
                  </a:lnTo>
                  <a:lnTo>
                    <a:pt x="16156" y="21600"/>
                  </a:lnTo>
                  <a:lnTo>
                    <a:pt x="17386" y="19891"/>
                  </a:lnTo>
                  <a:lnTo>
                    <a:pt x="17386" y="17715"/>
                  </a:lnTo>
                  <a:lnTo>
                    <a:pt x="18790" y="20201"/>
                  </a:lnTo>
                  <a:lnTo>
                    <a:pt x="20195" y="17715"/>
                  </a:lnTo>
                  <a:lnTo>
                    <a:pt x="21600" y="17715"/>
                  </a:lnTo>
                  <a:lnTo>
                    <a:pt x="21600" y="14607"/>
                  </a:lnTo>
                  <a:lnTo>
                    <a:pt x="21600" y="12121"/>
                  </a:lnTo>
                  <a:lnTo>
                    <a:pt x="20019" y="11189"/>
                  </a:lnTo>
                  <a:lnTo>
                    <a:pt x="20722" y="14296"/>
                  </a:lnTo>
                  <a:lnTo>
                    <a:pt x="19844" y="15617"/>
                  </a:lnTo>
                  <a:lnTo>
                    <a:pt x="18790" y="15850"/>
                  </a:lnTo>
                  <a:lnTo>
                    <a:pt x="17737" y="13986"/>
                  </a:lnTo>
                  <a:lnTo>
                    <a:pt x="16859" y="12121"/>
                  </a:lnTo>
                  <a:lnTo>
                    <a:pt x="15454" y="9634"/>
                  </a:lnTo>
                  <a:lnTo>
                    <a:pt x="14224" y="9634"/>
                  </a:lnTo>
                  <a:lnTo>
                    <a:pt x="15102" y="6277"/>
                  </a:lnTo>
                  <a:lnTo>
                    <a:pt x="15805" y="5187"/>
                  </a:lnTo>
                  <a:lnTo>
                    <a:pt x="14224" y="2486"/>
                  </a:lnTo>
                  <a:lnTo>
                    <a:pt x="14224" y="0"/>
                  </a:lnTo>
                  <a:lnTo>
                    <a:pt x="12995" y="932"/>
                  </a:lnTo>
                  <a:lnTo>
                    <a:pt x="11966" y="3080"/>
                  </a:lnTo>
                  <a:lnTo>
                    <a:pt x="8956" y="6277"/>
                  </a:lnTo>
                  <a:lnTo>
                    <a:pt x="5532" y="6277"/>
                  </a:lnTo>
                  <a:lnTo>
                    <a:pt x="2810" y="8080"/>
                  </a:lnTo>
                  <a:cubicBezTo>
                    <a:pt x="2810" y="8080"/>
                    <a:pt x="0" y="9634"/>
                    <a:pt x="0" y="9634"/>
                  </a:cubicBezTo>
                  <a:close/>
                  <a:moveTo>
                    <a:pt x="0" y="9634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52" name="AutoShape 47"/>
            <p:cNvSpPr>
              <a:spLocks/>
            </p:cNvSpPr>
            <p:nvPr/>
          </p:nvSpPr>
          <p:spPr bwMode="auto">
            <a:xfrm>
              <a:off x="6704022" y="1212279"/>
              <a:ext cx="652817" cy="50167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8980" y="0"/>
                  </a:moveTo>
                  <a:lnTo>
                    <a:pt x="17648" y="0"/>
                  </a:lnTo>
                  <a:lnTo>
                    <a:pt x="15717" y="738"/>
                  </a:lnTo>
                  <a:lnTo>
                    <a:pt x="14431" y="738"/>
                  </a:lnTo>
                  <a:lnTo>
                    <a:pt x="13511" y="1457"/>
                  </a:lnTo>
                  <a:lnTo>
                    <a:pt x="12500" y="2740"/>
                  </a:lnTo>
                  <a:lnTo>
                    <a:pt x="11673" y="3688"/>
                  </a:lnTo>
                  <a:lnTo>
                    <a:pt x="11673" y="4742"/>
                  </a:lnTo>
                  <a:lnTo>
                    <a:pt x="10846" y="5795"/>
                  </a:lnTo>
                  <a:lnTo>
                    <a:pt x="10019" y="6322"/>
                  </a:lnTo>
                  <a:lnTo>
                    <a:pt x="10019" y="7270"/>
                  </a:lnTo>
                  <a:lnTo>
                    <a:pt x="10754" y="7270"/>
                  </a:lnTo>
                  <a:lnTo>
                    <a:pt x="10754" y="8640"/>
                  </a:lnTo>
                  <a:lnTo>
                    <a:pt x="10662" y="9272"/>
                  </a:lnTo>
                  <a:lnTo>
                    <a:pt x="10019" y="10853"/>
                  </a:lnTo>
                  <a:lnTo>
                    <a:pt x="9283" y="11274"/>
                  </a:lnTo>
                  <a:lnTo>
                    <a:pt x="8089" y="12143"/>
                  </a:lnTo>
                  <a:lnTo>
                    <a:pt x="6710" y="12143"/>
                  </a:lnTo>
                  <a:lnTo>
                    <a:pt x="5515" y="12143"/>
                  </a:lnTo>
                  <a:lnTo>
                    <a:pt x="4090" y="12143"/>
                  </a:lnTo>
                  <a:lnTo>
                    <a:pt x="3157" y="12644"/>
                  </a:lnTo>
                  <a:lnTo>
                    <a:pt x="1930" y="13698"/>
                  </a:lnTo>
                  <a:lnTo>
                    <a:pt x="2666" y="14857"/>
                  </a:lnTo>
                  <a:lnTo>
                    <a:pt x="1930" y="16226"/>
                  </a:lnTo>
                  <a:lnTo>
                    <a:pt x="1103" y="17754"/>
                  </a:lnTo>
                  <a:lnTo>
                    <a:pt x="0" y="19177"/>
                  </a:lnTo>
                  <a:lnTo>
                    <a:pt x="367" y="20546"/>
                  </a:lnTo>
                  <a:lnTo>
                    <a:pt x="2666" y="19943"/>
                  </a:lnTo>
                  <a:lnTo>
                    <a:pt x="13012" y="17284"/>
                  </a:lnTo>
                  <a:lnTo>
                    <a:pt x="14431" y="17000"/>
                  </a:lnTo>
                  <a:lnTo>
                    <a:pt x="15502" y="17596"/>
                  </a:lnTo>
                  <a:lnTo>
                    <a:pt x="16361" y="19144"/>
                  </a:lnTo>
                  <a:lnTo>
                    <a:pt x="17234" y="20230"/>
                  </a:lnTo>
                  <a:lnTo>
                    <a:pt x="20359" y="20862"/>
                  </a:lnTo>
                  <a:lnTo>
                    <a:pt x="20773" y="21600"/>
                  </a:lnTo>
                  <a:lnTo>
                    <a:pt x="21600" y="20230"/>
                  </a:lnTo>
                  <a:lnTo>
                    <a:pt x="21600" y="15489"/>
                  </a:lnTo>
                  <a:lnTo>
                    <a:pt x="21600" y="14330"/>
                  </a:lnTo>
                  <a:lnTo>
                    <a:pt x="21600" y="13065"/>
                  </a:lnTo>
                  <a:lnTo>
                    <a:pt x="21600" y="11169"/>
                  </a:lnTo>
                  <a:lnTo>
                    <a:pt x="20359" y="10083"/>
                  </a:lnTo>
                  <a:lnTo>
                    <a:pt x="20865" y="8640"/>
                  </a:lnTo>
                  <a:lnTo>
                    <a:pt x="20359" y="6849"/>
                  </a:lnTo>
                  <a:lnTo>
                    <a:pt x="19854" y="6849"/>
                  </a:lnTo>
                  <a:lnTo>
                    <a:pt x="19854" y="6006"/>
                  </a:lnTo>
                  <a:lnTo>
                    <a:pt x="19118" y="4952"/>
                  </a:lnTo>
                  <a:lnTo>
                    <a:pt x="19670" y="3899"/>
                  </a:lnTo>
                  <a:lnTo>
                    <a:pt x="19670" y="2950"/>
                  </a:lnTo>
                  <a:lnTo>
                    <a:pt x="19118" y="1457"/>
                  </a:lnTo>
                  <a:cubicBezTo>
                    <a:pt x="19118" y="1457"/>
                    <a:pt x="18980" y="0"/>
                    <a:pt x="18980" y="0"/>
                  </a:cubicBezTo>
                  <a:close/>
                  <a:moveTo>
                    <a:pt x="18980" y="0"/>
                  </a:moveTo>
                </a:path>
              </a:pathLst>
            </a:custGeom>
            <a:solidFill>
              <a:srgbClr val="3A4A54"/>
            </a:solidFill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53" name="AutoShape 48"/>
            <p:cNvSpPr>
              <a:spLocks/>
            </p:cNvSpPr>
            <p:nvPr/>
          </p:nvSpPr>
          <p:spPr bwMode="auto">
            <a:xfrm>
              <a:off x="7278584" y="1165112"/>
              <a:ext cx="176336" cy="31568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0"/>
                  </a:moveTo>
                  <a:lnTo>
                    <a:pt x="21600" y="2344"/>
                  </a:lnTo>
                  <a:lnTo>
                    <a:pt x="21600" y="4353"/>
                  </a:lnTo>
                  <a:lnTo>
                    <a:pt x="20409" y="5497"/>
                  </a:lnTo>
                  <a:lnTo>
                    <a:pt x="18113" y="6530"/>
                  </a:lnTo>
                  <a:lnTo>
                    <a:pt x="18113" y="8707"/>
                  </a:lnTo>
                  <a:lnTo>
                    <a:pt x="18113" y="11721"/>
                  </a:lnTo>
                  <a:lnTo>
                    <a:pt x="16523" y="14353"/>
                  </a:lnTo>
                  <a:lnTo>
                    <a:pt x="16542" y="19134"/>
                  </a:lnTo>
                  <a:lnTo>
                    <a:pt x="17408" y="20344"/>
                  </a:lnTo>
                  <a:lnTo>
                    <a:pt x="9694" y="21600"/>
                  </a:lnTo>
                  <a:lnTo>
                    <a:pt x="6665" y="19791"/>
                  </a:lnTo>
                  <a:lnTo>
                    <a:pt x="5103" y="19204"/>
                  </a:lnTo>
                  <a:lnTo>
                    <a:pt x="6550" y="17430"/>
                  </a:lnTo>
                  <a:lnTo>
                    <a:pt x="6607" y="16354"/>
                  </a:lnTo>
                  <a:lnTo>
                    <a:pt x="5649" y="14897"/>
                  </a:lnTo>
                  <a:lnTo>
                    <a:pt x="5103" y="14065"/>
                  </a:lnTo>
                  <a:lnTo>
                    <a:pt x="3232" y="14065"/>
                  </a:lnTo>
                  <a:lnTo>
                    <a:pt x="3232" y="12726"/>
                  </a:lnTo>
                  <a:lnTo>
                    <a:pt x="511" y="11051"/>
                  </a:lnTo>
                  <a:lnTo>
                    <a:pt x="1771" y="10017"/>
                  </a:lnTo>
                  <a:lnTo>
                    <a:pt x="2551" y="9377"/>
                  </a:lnTo>
                  <a:lnTo>
                    <a:pt x="2011" y="7242"/>
                  </a:lnTo>
                  <a:lnTo>
                    <a:pt x="511" y="5497"/>
                  </a:lnTo>
                  <a:lnTo>
                    <a:pt x="0" y="3181"/>
                  </a:lnTo>
                  <a:lnTo>
                    <a:pt x="5103" y="2511"/>
                  </a:lnTo>
                  <a:lnTo>
                    <a:pt x="9694" y="1172"/>
                  </a:lnTo>
                  <a:lnTo>
                    <a:pt x="16157" y="0"/>
                  </a:lnTo>
                  <a:cubicBezTo>
                    <a:pt x="16157" y="0"/>
                    <a:pt x="21600" y="0"/>
                    <a:pt x="21600" y="0"/>
                  </a:cubicBezTo>
                  <a:close/>
                  <a:moveTo>
                    <a:pt x="21600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54" name="AutoShape 49"/>
            <p:cNvSpPr>
              <a:spLocks/>
            </p:cNvSpPr>
            <p:nvPr/>
          </p:nvSpPr>
          <p:spPr bwMode="auto">
            <a:xfrm>
              <a:off x="7411502" y="1130811"/>
              <a:ext cx="172047" cy="32908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7826"/>
                  </a:moveTo>
                  <a:lnTo>
                    <a:pt x="18744" y="18693"/>
                  </a:lnTo>
                  <a:lnTo>
                    <a:pt x="15329" y="20216"/>
                  </a:lnTo>
                  <a:lnTo>
                    <a:pt x="11149" y="21070"/>
                  </a:lnTo>
                  <a:lnTo>
                    <a:pt x="5574" y="21600"/>
                  </a:lnTo>
                  <a:lnTo>
                    <a:pt x="1281" y="21600"/>
                  </a:lnTo>
                  <a:lnTo>
                    <a:pt x="0" y="19925"/>
                  </a:lnTo>
                  <a:lnTo>
                    <a:pt x="0" y="17826"/>
                  </a:lnTo>
                  <a:lnTo>
                    <a:pt x="484" y="15279"/>
                  </a:lnTo>
                  <a:lnTo>
                    <a:pt x="2003" y="12446"/>
                  </a:lnTo>
                  <a:lnTo>
                    <a:pt x="2003" y="10439"/>
                  </a:lnTo>
                  <a:lnTo>
                    <a:pt x="2003" y="8351"/>
                  </a:lnTo>
                  <a:lnTo>
                    <a:pt x="5574" y="6263"/>
                  </a:lnTo>
                  <a:lnTo>
                    <a:pt x="5574" y="4336"/>
                  </a:lnTo>
                  <a:lnTo>
                    <a:pt x="5574" y="2088"/>
                  </a:lnTo>
                  <a:lnTo>
                    <a:pt x="5574" y="964"/>
                  </a:lnTo>
                  <a:lnTo>
                    <a:pt x="9058" y="0"/>
                  </a:lnTo>
                  <a:lnTo>
                    <a:pt x="17594" y="13008"/>
                  </a:lnTo>
                  <a:lnTo>
                    <a:pt x="21600" y="14453"/>
                  </a:lnTo>
                  <a:lnTo>
                    <a:pt x="21600" y="15899"/>
                  </a:lnTo>
                  <a:cubicBezTo>
                    <a:pt x="21600" y="15899"/>
                    <a:pt x="21600" y="17826"/>
                    <a:pt x="21600" y="17826"/>
                  </a:cubicBezTo>
                  <a:close/>
                  <a:moveTo>
                    <a:pt x="21600" y="17826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55" name="AutoShape 50"/>
            <p:cNvSpPr>
              <a:spLocks/>
            </p:cNvSpPr>
            <p:nvPr/>
          </p:nvSpPr>
          <p:spPr bwMode="auto">
            <a:xfrm>
              <a:off x="7484394" y="826378"/>
              <a:ext cx="408412" cy="52900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1400"/>
                  </a:moveTo>
                  <a:lnTo>
                    <a:pt x="20571" y="10968"/>
                  </a:lnTo>
                  <a:lnTo>
                    <a:pt x="20571" y="10300"/>
                  </a:lnTo>
                  <a:lnTo>
                    <a:pt x="20571" y="9600"/>
                  </a:lnTo>
                  <a:lnTo>
                    <a:pt x="18661" y="9600"/>
                  </a:lnTo>
                  <a:lnTo>
                    <a:pt x="17926" y="8700"/>
                  </a:lnTo>
                  <a:lnTo>
                    <a:pt x="17926" y="7900"/>
                  </a:lnTo>
                  <a:lnTo>
                    <a:pt x="16457" y="7900"/>
                  </a:lnTo>
                  <a:lnTo>
                    <a:pt x="15575" y="7100"/>
                  </a:lnTo>
                  <a:lnTo>
                    <a:pt x="15575" y="5500"/>
                  </a:lnTo>
                  <a:lnTo>
                    <a:pt x="14253" y="3800"/>
                  </a:lnTo>
                  <a:lnTo>
                    <a:pt x="13518" y="2500"/>
                  </a:lnTo>
                  <a:lnTo>
                    <a:pt x="13518" y="1300"/>
                  </a:lnTo>
                  <a:lnTo>
                    <a:pt x="12343" y="500"/>
                  </a:lnTo>
                  <a:lnTo>
                    <a:pt x="10433" y="0"/>
                  </a:lnTo>
                  <a:lnTo>
                    <a:pt x="9257" y="0"/>
                  </a:lnTo>
                  <a:lnTo>
                    <a:pt x="7935" y="800"/>
                  </a:lnTo>
                  <a:lnTo>
                    <a:pt x="6906" y="1300"/>
                  </a:lnTo>
                  <a:lnTo>
                    <a:pt x="6906" y="500"/>
                  </a:lnTo>
                  <a:lnTo>
                    <a:pt x="6171" y="0"/>
                  </a:lnTo>
                  <a:lnTo>
                    <a:pt x="5290" y="600"/>
                  </a:lnTo>
                  <a:lnTo>
                    <a:pt x="4555" y="1400"/>
                  </a:lnTo>
                  <a:lnTo>
                    <a:pt x="3600" y="3000"/>
                  </a:lnTo>
                  <a:lnTo>
                    <a:pt x="2645" y="4300"/>
                  </a:lnTo>
                  <a:lnTo>
                    <a:pt x="3600" y="5700"/>
                  </a:lnTo>
                  <a:lnTo>
                    <a:pt x="2425" y="6800"/>
                  </a:lnTo>
                  <a:lnTo>
                    <a:pt x="2645" y="7800"/>
                  </a:lnTo>
                  <a:lnTo>
                    <a:pt x="2645" y="9000"/>
                  </a:lnTo>
                  <a:lnTo>
                    <a:pt x="1910" y="10000"/>
                  </a:lnTo>
                  <a:lnTo>
                    <a:pt x="1910" y="10968"/>
                  </a:lnTo>
                  <a:lnTo>
                    <a:pt x="1910" y="12000"/>
                  </a:lnTo>
                  <a:lnTo>
                    <a:pt x="0" y="12600"/>
                  </a:lnTo>
                  <a:lnTo>
                    <a:pt x="3600" y="20700"/>
                  </a:lnTo>
                  <a:lnTo>
                    <a:pt x="5290" y="21600"/>
                  </a:lnTo>
                  <a:lnTo>
                    <a:pt x="6465" y="21200"/>
                  </a:lnTo>
                  <a:lnTo>
                    <a:pt x="7200" y="20350"/>
                  </a:lnTo>
                  <a:lnTo>
                    <a:pt x="6906" y="19325"/>
                  </a:lnTo>
                  <a:lnTo>
                    <a:pt x="7641" y="18500"/>
                  </a:lnTo>
                  <a:lnTo>
                    <a:pt x="9110" y="18200"/>
                  </a:lnTo>
                  <a:lnTo>
                    <a:pt x="9110" y="18900"/>
                  </a:lnTo>
                  <a:lnTo>
                    <a:pt x="10873" y="17600"/>
                  </a:lnTo>
                  <a:lnTo>
                    <a:pt x="11461" y="16900"/>
                  </a:lnTo>
                  <a:lnTo>
                    <a:pt x="12784" y="15800"/>
                  </a:lnTo>
                  <a:lnTo>
                    <a:pt x="13077" y="15000"/>
                  </a:lnTo>
                  <a:lnTo>
                    <a:pt x="14106" y="15000"/>
                  </a:lnTo>
                  <a:lnTo>
                    <a:pt x="15575" y="13900"/>
                  </a:lnTo>
                  <a:lnTo>
                    <a:pt x="17339" y="13900"/>
                  </a:lnTo>
                  <a:lnTo>
                    <a:pt x="18073" y="13100"/>
                  </a:lnTo>
                  <a:lnTo>
                    <a:pt x="19249" y="12600"/>
                  </a:lnTo>
                  <a:lnTo>
                    <a:pt x="19984" y="11900"/>
                  </a:lnTo>
                  <a:cubicBezTo>
                    <a:pt x="19984" y="11900"/>
                    <a:pt x="21600" y="11400"/>
                    <a:pt x="21600" y="11400"/>
                  </a:cubicBezTo>
                  <a:close/>
                  <a:moveTo>
                    <a:pt x="21600" y="1140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7464137" y="1977482"/>
              <a:ext cx="128117" cy="128117"/>
            </a:xfrm>
            <a:prstGeom prst="rect">
              <a:avLst/>
            </a:pr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37262" y="1901480"/>
              <a:ext cx="381299" cy="207912"/>
            </a:xfrm>
            <a:prstGeom prst="rect">
              <a:avLst/>
            </a:prstGeom>
            <a:noFill/>
            <a:ln>
              <a:solidFill>
                <a:srgbClr val="FFFFFF"/>
              </a:solidFill>
            </a:ln>
          </p:spPr>
          <p:txBody>
            <a:bodyPr wrap="square" lIns="0" bIns="0" rtlCol="0">
              <a:spAutoFit/>
            </a:bodyPr>
            <a:lstStyle/>
            <a:p>
              <a:pPr>
                <a:defRPr/>
              </a:pPr>
              <a:r>
                <a:rPr lang="en-US" sz="105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ill Sans"/>
                  <a:cs typeface="Gill Sans"/>
                </a:rPr>
                <a:t>D.C.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172892" y="3910000"/>
            <a:ext cx="3254727" cy="2353519"/>
            <a:chOff x="1206501" y="3533254"/>
            <a:chExt cx="2149172" cy="1331383"/>
          </a:xfrm>
          <a:solidFill>
            <a:schemeClr val="bg1">
              <a:lumMod val="75000"/>
            </a:schemeClr>
          </a:solidFill>
        </p:grpSpPr>
        <p:sp>
          <p:nvSpPr>
            <p:cNvPr id="59" name="AutoShape 51"/>
            <p:cNvSpPr>
              <a:spLocks/>
            </p:cNvSpPr>
            <p:nvPr/>
          </p:nvSpPr>
          <p:spPr bwMode="auto">
            <a:xfrm>
              <a:off x="1853448" y="3533254"/>
              <a:ext cx="1502225" cy="117660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1176" y="1297"/>
                  </a:moveTo>
                  <a:lnTo>
                    <a:pt x="13732" y="12859"/>
                  </a:lnTo>
                  <a:lnTo>
                    <a:pt x="14734" y="12464"/>
                  </a:lnTo>
                  <a:lnTo>
                    <a:pt x="15012" y="12859"/>
                  </a:lnTo>
                  <a:lnTo>
                    <a:pt x="15636" y="13253"/>
                  </a:lnTo>
                  <a:lnTo>
                    <a:pt x="16187" y="13253"/>
                  </a:lnTo>
                  <a:lnTo>
                    <a:pt x="16816" y="12746"/>
                  </a:lnTo>
                  <a:lnTo>
                    <a:pt x="17240" y="12351"/>
                  </a:lnTo>
                  <a:lnTo>
                    <a:pt x="18242" y="13253"/>
                  </a:lnTo>
                  <a:lnTo>
                    <a:pt x="19172" y="14381"/>
                  </a:lnTo>
                  <a:lnTo>
                    <a:pt x="20046" y="15002"/>
                  </a:lnTo>
                  <a:lnTo>
                    <a:pt x="20550" y="15227"/>
                  </a:lnTo>
                  <a:lnTo>
                    <a:pt x="21249" y="15227"/>
                  </a:lnTo>
                  <a:lnTo>
                    <a:pt x="21600" y="15848"/>
                  </a:lnTo>
                  <a:lnTo>
                    <a:pt x="21600" y="16468"/>
                  </a:lnTo>
                  <a:lnTo>
                    <a:pt x="21600" y="16919"/>
                  </a:lnTo>
                  <a:lnTo>
                    <a:pt x="21349" y="17370"/>
                  </a:lnTo>
                  <a:lnTo>
                    <a:pt x="20898" y="17709"/>
                  </a:lnTo>
                  <a:lnTo>
                    <a:pt x="20397" y="17709"/>
                  </a:lnTo>
                  <a:lnTo>
                    <a:pt x="19595" y="17314"/>
                  </a:lnTo>
                  <a:lnTo>
                    <a:pt x="18393" y="16242"/>
                  </a:lnTo>
                  <a:lnTo>
                    <a:pt x="17591" y="15622"/>
                  </a:lnTo>
                  <a:lnTo>
                    <a:pt x="17090" y="14832"/>
                  </a:lnTo>
                  <a:lnTo>
                    <a:pt x="16388" y="14268"/>
                  </a:lnTo>
                  <a:lnTo>
                    <a:pt x="15386" y="13817"/>
                  </a:lnTo>
                  <a:lnTo>
                    <a:pt x="14734" y="13479"/>
                  </a:lnTo>
                  <a:lnTo>
                    <a:pt x="13732" y="13422"/>
                  </a:lnTo>
                  <a:lnTo>
                    <a:pt x="13331" y="13197"/>
                  </a:lnTo>
                  <a:lnTo>
                    <a:pt x="12278" y="13648"/>
                  </a:lnTo>
                  <a:lnTo>
                    <a:pt x="11176" y="12859"/>
                  </a:lnTo>
                  <a:lnTo>
                    <a:pt x="10023" y="12915"/>
                  </a:lnTo>
                  <a:lnTo>
                    <a:pt x="10023" y="14043"/>
                  </a:lnTo>
                  <a:lnTo>
                    <a:pt x="9121" y="14550"/>
                  </a:lnTo>
                  <a:lnTo>
                    <a:pt x="8219" y="15227"/>
                  </a:lnTo>
                  <a:lnTo>
                    <a:pt x="8219" y="14438"/>
                  </a:lnTo>
                  <a:lnTo>
                    <a:pt x="8219" y="13761"/>
                  </a:lnTo>
                  <a:lnTo>
                    <a:pt x="8820" y="12802"/>
                  </a:lnTo>
                  <a:lnTo>
                    <a:pt x="8470" y="12802"/>
                  </a:lnTo>
                  <a:lnTo>
                    <a:pt x="6766" y="15678"/>
                  </a:lnTo>
                  <a:lnTo>
                    <a:pt x="7267" y="15678"/>
                  </a:lnTo>
                  <a:lnTo>
                    <a:pt x="7167" y="16242"/>
                  </a:lnTo>
                  <a:lnTo>
                    <a:pt x="5563" y="18273"/>
                  </a:lnTo>
                  <a:lnTo>
                    <a:pt x="4410" y="19231"/>
                  </a:lnTo>
                  <a:lnTo>
                    <a:pt x="3458" y="20021"/>
                  </a:lnTo>
                  <a:lnTo>
                    <a:pt x="1904" y="20867"/>
                  </a:lnTo>
                  <a:lnTo>
                    <a:pt x="702" y="21600"/>
                  </a:lnTo>
                  <a:lnTo>
                    <a:pt x="251" y="21600"/>
                  </a:lnTo>
                  <a:lnTo>
                    <a:pt x="251" y="21262"/>
                  </a:lnTo>
                  <a:lnTo>
                    <a:pt x="251" y="20810"/>
                  </a:lnTo>
                  <a:lnTo>
                    <a:pt x="1052" y="20698"/>
                  </a:lnTo>
                  <a:lnTo>
                    <a:pt x="2205" y="19852"/>
                  </a:lnTo>
                  <a:lnTo>
                    <a:pt x="2857" y="19795"/>
                  </a:lnTo>
                  <a:lnTo>
                    <a:pt x="3157" y="19062"/>
                  </a:lnTo>
                  <a:lnTo>
                    <a:pt x="4811" y="17652"/>
                  </a:lnTo>
                  <a:lnTo>
                    <a:pt x="4911" y="16750"/>
                  </a:lnTo>
                  <a:lnTo>
                    <a:pt x="5162" y="15960"/>
                  </a:lnTo>
                  <a:lnTo>
                    <a:pt x="4561" y="16242"/>
                  </a:lnTo>
                  <a:lnTo>
                    <a:pt x="4160" y="16524"/>
                  </a:lnTo>
                  <a:lnTo>
                    <a:pt x="3258" y="15678"/>
                  </a:lnTo>
                  <a:lnTo>
                    <a:pt x="2556" y="16242"/>
                  </a:lnTo>
                  <a:lnTo>
                    <a:pt x="2456" y="15396"/>
                  </a:lnTo>
                  <a:lnTo>
                    <a:pt x="2756" y="15058"/>
                  </a:lnTo>
                  <a:lnTo>
                    <a:pt x="2406" y="14607"/>
                  </a:lnTo>
                  <a:lnTo>
                    <a:pt x="1904" y="14438"/>
                  </a:lnTo>
                  <a:lnTo>
                    <a:pt x="1153" y="14381"/>
                  </a:lnTo>
                  <a:lnTo>
                    <a:pt x="601" y="13479"/>
                  </a:lnTo>
                  <a:lnTo>
                    <a:pt x="752" y="12915"/>
                  </a:lnTo>
                  <a:lnTo>
                    <a:pt x="251" y="12295"/>
                  </a:lnTo>
                  <a:lnTo>
                    <a:pt x="251" y="12069"/>
                  </a:lnTo>
                  <a:lnTo>
                    <a:pt x="752" y="11449"/>
                  </a:lnTo>
                  <a:lnTo>
                    <a:pt x="1303" y="10659"/>
                  </a:lnTo>
                  <a:lnTo>
                    <a:pt x="1453" y="10208"/>
                  </a:lnTo>
                  <a:lnTo>
                    <a:pt x="1904" y="10377"/>
                  </a:lnTo>
                  <a:lnTo>
                    <a:pt x="2255" y="10264"/>
                  </a:lnTo>
                  <a:lnTo>
                    <a:pt x="3007" y="9700"/>
                  </a:lnTo>
                  <a:lnTo>
                    <a:pt x="3207" y="8403"/>
                  </a:lnTo>
                  <a:lnTo>
                    <a:pt x="2806" y="8290"/>
                  </a:lnTo>
                  <a:lnTo>
                    <a:pt x="2406" y="8798"/>
                  </a:lnTo>
                  <a:lnTo>
                    <a:pt x="1704" y="8742"/>
                  </a:lnTo>
                  <a:lnTo>
                    <a:pt x="952" y="8516"/>
                  </a:lnTo>
                  <a:lnTo>
                    <a:pt x="501" y="8178"/>
                  </a:lnTo>
                  <a:lnTo>
                    <a:pt x="251" y="7388"/>
                  </a:lnTo>
                  <a:lnTo>
                    <a:pt x="0" y="6711"/>
                  </a:lnTo>
                  <a:lnTo>
                    <a:pt x="1654" y="5809"/>
                  </a:lnTo>
                  <a:lnTo>
                    <a:pt x="1955" y="6598"/>
                  </a:lnTo>
                  <a:lnTo>
                    <a:pt x="2907" y="6768"/>
                  </a:lnTo>
                  <a:lnTo>
                    <a:pt x="2907" y="5583"/>
                  </a:lnTo>
                  <a:lnTo>
                    <a:pt x="2255" y="5414"/>
                  </a:lnTo>
                  <a:lnTo>
                    <a:pt x="952" y="3553"/>
                  </a:lnTo>
                  <a:lnTo>
                    <a:pt x="1503" y="2820"/>
                  </a:lnTo>
                  <a:lnTo>
                    <a:pt x="2105" y="2989"/>
                  </a:lnTo>
                  <a:lnTo>
                    <a:pt x="2656" y="2200"/>
                  </a:lnTo>
                  <a:lnTo>
                    <a:pt x="2606" y="1636"/>
                  </a:lnTo>
                  <a:lnTo>
                    <a:pt x="3759" y="508"/>
                  </a:lnTo>
                  <a:lnTo>
                    <a:pt x="4711" y="508"/>
                  </a:lnTo>
                  <a:lnTo>
                    <a:pt x="5162" y="0"/>
                  </a:lnTo>
                  <a:lnTo>
                    <a:pt x="5763" y="226"/>
                  </a:lnTo>
                  <a:lnTo>
                    <a:pt x="6365" y="282"/>
                  </a:lnTo>
                  <a:lnTo>
                    <a:pt x="6716" y="564"/>
                  </a:lnTo>
                  <a:lnTo>
                    <a:pt x="7066" y="846"/>
                  </a:lnTo>
                  <a:lnTo>
                    <a:pt x="7417" y="902"/>
                  </a:lnTo>
                  <a:lnTo>
                    <a:pt x="8069" y="790"/>
                  </a:lnTo>
                  <a:lnTo>
                    <a:pt x="8921" y="1015"/>
                  </a:lnTo>
                  <a:lnTo>
                    <a:pt x="9522" y="1072"/>
                  </a:lnTo>
                  <a:lnTo>
                    <a:pt x="10073" y="620"/>
                  </a:lnTo>
                  <a:lnTo>
                    <a:pt x="10800" y="846"/>
                  </a:lnTo>
                  <a:cubicBezTo>
                    <a:pt x="10800" y="846"/>
                    <a:pt x="11176" y="1297"/>
                    <a:pt x="11176" y="1297"/>
                  </a:cubicBezTo>
                  <a:close/>
                  <a:moveTo>
                    <a:pt x="11176" y="1297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60" name="AutoShape 52"/>
            <p:cNvSpPr>
              <a:spLocks/>
            </p:cNvSpPr>
            <p:nvPr/>
          </p:nvSpPr>
          <p:spPr bwMode="auto">
            <a:xfrm>
              <a:off x="1206501" y="4711469"/>
              <a:ext cx="43915" cy="3052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33" y="21600"/>
                  </a:lnTo>
                  <a:lnTo>
                    <a:pt x="21600" y="10800"/>
                  </a:lnTo>
                  <a:lnTo>
                    <a:pt x="21600" y="0"/>
                  </a:lnTo>
                  <a:cubicBezTo>
                    <a:pt x="21600" y="0"/>
                    <a:pt x="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61" name="AutoShape 53"/>
            <p:cNvSpPr>
              <a:spLocks/>
            </p:cNvSpPr>
            <p:nvPr/>
          </p:nvSpPr>
          <p:spPr bwMode="auto">
            <a:xfrm>
              <a:off x="1232208" y="4741460"/>
              <a:ext cx="35882" cy="2088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13221" y="0"/>
                  </a:lnTo>
                  <a:lnTo>
                    <a:pt x="21600" y="21600"/>
                  </a:lnTo>
                  <a:cubicBezTo>
                    <a:pt x="21600" y="21600"/>
                    <a:pt x="0" y="21600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62" name="AutoShape 54"/>
            <p:cNvSpPr>
              <a:spLocks/>
            </p:cNvSpPr>
            <p:nvPr/>
          </p:nvSpPr>
          <p:spPr bwMode="auto">
            <a:xfrm>
              <a:off x="1292189" y="4784304"/>
              <a:ext cx="17138" cy="1178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ubicBezTo>
                    <a:pt x="0" y="21600"/>
                    <a:pt x="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63" name="AutoShape 55"/>
            <p:cNvSpPr>
              <a:spLocks/>
            </p:cNvSpPr>
            <p:nvPr/>
          </p:nvSpPr>
          <p:spPr bwMode="auto">
            <a:xfrm>
              <a:off x="1330214" y="4810011"/>
              <a:ext cx="45522" cy="273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1998"/>
                  </a:moveTo>
                  <a:lnTo>
                    <a:pt x="11631" y="0"/>
                  </a:lnTo>
                  <a:lnTo>
                    <a:pt x="21600" y="5997"/>
                  </a:lnTo>
                  <a:lnTo>
                    <a:pt x="10801" y="21600"/>
                  </a:lnTo>
                  <a:lnTo>
                    <a:pt x="0" y="21600"/>
                  </a:lnTo>
                  <a:cubicBezTo>
                    <a:pt x="0" y="21600"/>
                    <a:pt x="0" y="11998"/>
                    <a:pt x="0" y="11998"/>
                  </a:cubicBezTo>
                  <a:close/>
                  <a:moveTo>
                    <a:pt x="0" y="11998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64" name="AutoShape 56"/>
            <p:cNvSpPr>
              <a:spLocks/>
            </p:cNvSpPr>
            <p:nvPr/>
          </p:nvSpPr>
          <p:spPr bwMode="auto">
            <a:xfrm>
              <a:off x="1399300" y="4822864"/>
              <a:ext cx="24100" cy="4177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21600" y="13451"/>
                  </a:lnTo>
                  <a:lnTo>
                    <a:pt x="21600" y="7121"/>
                  </a:lnTo>
                  <a:lnTo>
                    <a:pt x="0" y="0"/>
                  </a:lnTo>
                  <a:lnTo>
                    <a:pt x="0" y="7121"/>
                  </a:lnTo>
                  <a:lnTo>
                    <a:pt x="10797" y="20365"/>
                  </a:lnTo>
                  <a:cubicBezTo>
                    <a:pt x="10797" y="20365"/>
                    <a:pt x="21600" y="21600"/>
                    <a:pt x="21600" y="21600"/>
                  </a:cubicBezTo>
                  <a:close/>
                  <a:moveTo>
                    <a:pt x="21600" y="2160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65" name="AutoShape 57"/>
            <p:cNvSpPr>
              <a:spLocks/>
            </p:cNvSpPr>
            <p:nvPr/>
          </p:nvSpPr>
          <p:spPr bwMode="auto">
            <a:xfrm>
              <a:off x="1617805" y="4711469"/>
              <a:ext cx="215828" cy="11193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0"/>
                  </a:moveTo>
                  <a:lnTo>
                    <a:pt x="18813" y="0"/>
                  </a:lnTo>
                  <a:lnTo>
                    <a:pt x="16999" y="1548"/>
                  </a:lnTo>
                  <a:lnTo>
                    <a:pt x="15329" y="2973"/>
                  </a:lnTo>
                  <a:lnTo>
                    <a:pt x="12891" y="2973"/>
                  </a:lnTo>
                  <a:lnTo>
                    <a:pt x="10103" y="5945"/>
                  </a:lnTo>
                  <a:lnTo>
                    <a:pt x="8013" y="10060"/>
                  </a:lnTo>
                  <a:lnTo>
                    <a:pt x="6619" y="10060"/>
                  </a:lnTo>
                  <a:lnTo>
                    <a:pt x="3484" y="15386"/>
                  </a:lnTo>
                  <a:lnTo>
                    <a:pt x="0" y="18938"/>
                  </a:lnTo>
                  <a:lnTo>
                    <a:pt x="2090" y="21600"/>
                  </a:lnTo>
                  <a:lnTo>
                    <a:pt x="5923" y="15386"/>
                  </a:lnTo>
                  <a:lnTo>
                    <a:pt x="10800" y="10800"/>
                  </a:lnTo>
                  <a:lnTo>
                    <a:pt x="14632" y="8003"/>
                  </a:lnTo>
                  <a:lnTo>
                    <a:pt x="21600" y="2973"/>
                  </a:lnTo>
                  <a:cubicBezTo>
                    <a:pt x="21600" y="2973"/>
                    <a:pt x="21600" y="0"/>
                    <a:pt x="21600" y="0"/>
                  </a:cubicBezTo>
                  <a:close/>
                  <a:moveTo>
                    <a:pt x="21600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66" name="AutoShape 58"/>
            <p:cNvSpPr>
              <a:spLocks/>
            </p:cNvSpPr>
            <p:nvPr/>
          </p:nvSpPr>
          <p:spPr bwMode="auto">
            <a:xfrm>
              <a:off x="1536401" y="4810011"/>
              <a:ext cx="55697" cy="3427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8581"/>
                  </a:moveTo>
                  <a:lnTo>
                    <a:pt x="8100" y="0"/>
                  </a:lnTo>
                  <a:lnTo>
                    <a:pt x="0" y="17164"/>
                  </a:lnTo>
                  <a:lnTo>
                    <a:pt x="10800" y="21600"/>
                  </a:lnTo>
                  <a:cubicBezTo>
                    <a:pt x="10800" y="21600"/>
                    <a:pt x="21600" y="8581"/>
                    <a:pt x="21600" y="8581"/>
                  </a:cubicBezTo>
                  <a:close/>
                  <a:moveTo>
                    <a:pt x="21600" y="8581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67" name="AutoShape 59"/>
            <p:cNvSpPr>
              <a:spLocks/>
            </p:cNvSpPr>
            <p:nvPr/>
          </p:nvSpPr>
          <p:spPr bwMode="auto">
            <a:xfrm>
              <a:off x="1493557" y="4822864"/>
              <a:ext cx="17138" cy="3856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0"/>
                  </a:moveTo>
                  <a:lnTo>
                    <a:pt x="0" y="2001"/>
                  </a:lnTo>
                  <a:lnTo>
                    <a:pt x="0" y="21600"/>
                  </a:lnTo>
                  <a:lnTo>
                    <a:pt x="21600" y="10800"/>
                  </a:lnTo>
                  <a:cubicBezTo>
                    <a:pt x="21600" y="10800"/>
                    <a:pt x="21600" y="0"/>
                    <a:pt x="21600" y="0"/>
                  </a:cubicBezTo>
                  <a:close/>
                  <a:moveTo>
                    <a:pt x="21600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  <p:sp>
          <p:nvSpPr>
            <p:cNvPr id="68" name="AutoShape 60"/>
            <p:cNvSpPr>
              <a:spLocks/>
            </p:cNvSpPr>
            <p:nvPr/>
          </p:nvSpPr>
          <p:spPr bwMode="auto">
            <a:xfrm>
              <a:off x="1442144" y="4822864"/>
              <a:ext cx="20887" cy="3856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0"/>
                  </a:moveTo>
                  <a:lnTo>
                    <a:pt x="0" y="10800"/>
                  </a:lnTo>
                  <a:lnTo>
                    <a:pt x="21600" y="21600"/>
                  </a:lnTo>
                  <a:cubicBezTo>
                    <a:pt x="21600" y="21600"/>
                    <a:pt x="21600" y="0"/>
                    <a:pt x="21600" y="0"/>
                  </a:cubicBezTo>
                  <a:close/>
                  <a:moveTo>
                    <a:pt x="21600" y="0"/>
                  </a:moveTo>
                </a:path>
              </a:pathLst>
            </a:custGeom>
            <a:grpFill/>
            <a:ln w="1270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>
                <a:defRPr/>
              </a:pPr>
              <a:endParaRPr lang="en-US" kern="0" dirty="0">
                <a:solidFill>
                  <a:sysClr val="windowText" lastClr="000000"/>
                </a:solidFill>
                <a:latin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62489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95688"/>
            <a:ext cx="12216454" cy="3255264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71948" y="1883518"/>
            <a:ext cx="11262852" cy="877163"/>
          </a:xfrm>
        </p:spPr>
        <p:txBody>
          <a:bodyPr/>
          <a:lstStyle/>
          <a:p>
            <a:r>
              <a:rPr lang="en-US" dirty="0" smtClean="0"/>
              <a:t>Tax Policy </a:t>
            </a:r>
            <a:r>
              <a:rPr lang="en-US" dirty="0" smtClean="0"/>
              <a:t>Center Presentation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57200" y="2705011"/>
            <a:ext cx="11277600" cy="584775"/>
          </a:xfrm>
        </p:spPr>
        <p:txBody>
          <a:bodyPr/>
          <a:lstStyle/>
          <a:p>
            <a:r>
              <a:rPr lang="en-US" dirty="0" smtClean="0"/>
              <a:t>Optimized for Widescreen Display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10225087" y="341312"/>
            <a:ext cx="1637729" cy="707199"/>
          </a:xfrm>
        </p:spPr>
        <p:txBody>
          <a:bodyPr/>
          <a:lstStyle/>
          <a:p>
            <a:r>
              <a:rPr lang="en-US" dirty="0" smtClean="0"/>
              <a:t>July 2017</a:t>
            </a:r>
          </a:p>
          <a:p>
            <a:r>
              <a:rPr lang="en-US" dirty="0" smtClean="0"/>
              <a:t>Mark J. Mazur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9522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Title of This Slide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Engaging user story </a:t>
            </a:r>
            <a:r>
              <a:rPr lang="en-US" b="1" dirty="0" smtClean="0"/>
              <a:t>pair programming personas </a:t>
            </a:r>
            <a:r>
              <a:rPr lang="en-US" dirty="0" smtClean="0"/>
              <a:t>fund user story ideate personas actionable insight. Integrate user centered design minimum viable product engaging paradigm</a:t>
            </a:r>
          </a:p>
          <a:p>
            <a:r>
              <a:rPr lang="en-US" dirty="0" smtClean="0"/>
              <a:t>Workflow pitch deck fund user story driven pitch deck user story long shadow. </a:t>
            </a:r>
            <a:r>
              <a:rPr lang="en-US" b="1" dirty="0" smtClean="0"/>
              <a:t>Prototype agile human-centered </a:t>
            </a:r>
            <a:r>
              <a:rPr lang="en-US" dirty="0" smtClean="0"/>
              <a:t>design integrate thinker-maker-doer Steve Jobs </a:t>
            </a:r>
            <a:r>
              <a:rPr lang="en-US" dirty="0" err="1" smtClean="0"/>
              <a:t>moleskine</a:t>
            </a:r>
            <a:r>
              <a:rPr lang="en-US" dirty="0" smtClean="0"/>
              <a:t> affordances. Driven unicorn hacker agile parallax viral 360 campaign.</a:t>
            </a:r>
          </a:p>
          <a:p>
            <a:r>
              <a:rPr lang="en-US" dirty="0" smtClean="0"/>
              <a:t>Big data fund quantitative vs. qualitative iterate quantitative vs. qualitative pitch deck food-truck paradigm integrate bootstrapping bootstrapping.</a:t>
            </a:r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WWW.TAXPOLICYCENTER.ORG</a:t>
            </a:r>
            <a:endParaRPr lang="en-US" dirty="0" smtClean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886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Title of This Slide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Engaging user story pair </a:t>
            </a:r>
            <a:r>
              <a:rPr lang="en-US" dirty="0" smtClean="0"/>
              <a:t>programming personas fund user story ideate personas actionable insight. Integrate user centered design minimum viable product engaging paradigm:</a:t>
            </a:r>
          </a:p>
          <a:p>
            <a:pPr lvl="1"/>
            <a:r>
              <a:rPr lang="en-US" dirty="0" smtClean="0"/>
              <a:t>Workflow pitch deck fund user story driven pitch deck user story long shadow. Prototype agile </a:t>
            </a:r>
            <a:r>
              <a:rPr lang="en-US" b="1" dirty="0" smtClean="0"/>
              <a:t>human-centered design </a:t>
            </a:r>
            <a:r>
              <a:rPr lang="en-US" dirty="0" smtClean="0"/>
              <a:t>integrate thinker-maker-doer.</a:t>
            </a:r>
          </a:p>
          <a:p>
            <a:pPr lvl="1"/>
            <a:r>
              <a:rPr lang="en-US" dirty="0" smtClean="0"/>
              <a:t>Big data fund quantitative vs. qualitative iterate quantitative vs.</a:t>
            </a:r>
          </a:p>
          <a:p>
            <a:pPr lvl="2"/>
            <a:r>
              <a:rPr lang="en-US" dirty="0" smtClean="0"/>
              <a:t>Big data fund quantitative vs. qualitative iterate quantitative vs. qualitative pitch deck food-truck paradigm integrate bootstrapping bootstrapping.</a:t>
            </a:r>
          </a:p>
          <a:p>
            <a:pPr lvl="1"/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WWW.TAXPOLICYCENTER.ORG</a:t>
            </a:r>
            <a:endParaRPr lang="en-US" dirty="0" smtClean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4044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b="1" dirty="0" smtClean="0">
                <a:solidFill>
                  <a:schemeClr val="accent1"/>
                </a:solidFill>
              </a:rPr>
              <a:t>Annotated chart or photo. Graphic on the right side. 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/>
              <a:t>WWW.TAXPOLICYCENTER.ORG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5" name="Freeform 24"/>
          <p:cNvSpPr/>
          <p:nvPr/>
        </p:nvSpPr>
        <p:spPr>
          <a:xfrm>
            <a:off x="4333169" y="873062"/>
            <a:ext cx="7138104" cy="4845176"/>
          </a:xfrm>
          <a:custGeom>
            <a:avLst/>
            <a:gdLst>
              <a:gd name="connsiteX0" fmla="*/ 0 w 7138104"/>
              <a:gd name="connsiteY0" fmla="*/ 0 h 4845176"/>
              <a:gd name="connsiteX1" fmla="*/ 5999597 w 7138104"/>
              <a:gd name="connsiteY1" fmla="*/ 0 h 4845176"/>
              <a:gd name="connsiteX2" fmla="*/ 5999597 w 7138104"/>
              <a:gd name="connsiteY2" fmla="*/ 1310260 h 4845176"/>
              <a:gd name="connsiteX3" fmla="*/ 7138104 w 7138104"/>
              <a:gd name="connsiteY3" fmla="*/ 1310260 h 4845176"/>
              <a:gd name="connsiteX4" fmla="*/ 7138104 w 7138104"/>
              <a:gd name="connsiteY4" fmla="*/ 4845176 h 4845176"/>
              <a:gd name="connsiteX5" fmla="*/ 0 w 7138104"/>
              <a:gd name="connsiteY5" fmla="*/ 4845176 h 4845176"/>
              <a:gd name="connsiteX6" fmla="*/ 0 w 7138104"/>
              <a:gd name="connsiteY6" fmla="*/ 0 h 48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38104" h="4845176">
                <a:moveTo>
                  <a:pt x="0" y="0"/>
                </a:moveTo>
                <a:lnTo>
                  <a:pt x="5999597" y="0"/>
                </a:lnTo>
                <a:lnTo>
                  <a:pt x="5999597" y="1310260"/>
                </a:lnTo>
                <a:lnTo>
                  <a:pt x="7138104" y="1310260"/>
                </a:lnTo>
                <a:lnTo>
                  <a:pt x="7138104" y="4845176"/>
                </a:lnTo>
                <a:lnTo>
                  <a:pt x="0" y="48451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0179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b="1" dirty="0" smtClean="0">
                <a:solidFill>
                  <a:schemeClr val="accent1"/>
                </a:solidFill>
              </a:rPr>
              <a:t>Annotated chart or photo. </a:t>
            </a:r>
            <a:r>
              <a:rPr lang="en-US" dirty="0" smtClean="0"/>
              <a:t>Graphic on the right side. This one has bullets: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Bullet </a:t>
            </a:r>
            <a:r>
              <a:rPr lang="en-US" dirty="0" smtClean="0"/>
              <a:t>one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Bullet two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Bullet three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/>
              <a:t>WWW.TAXPOLICYCENTER.ORG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75" t="9333" r="11575" b="40076"/>
          <a:stretch/>
        </p:blipFill>
        <p:spPr>
          <a:xfrm>
            <a:off x="4259705" y="429842"/>
            <a:ext cx="5973064" cy="508863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75" t="62242" r="11575" b="25455"/>
          <a:stretch/>
        </p:blipFill>
        <p:spPr>
          <a:xfrm>
            <a:off x="4404610" y="5565648"/>
            <a:ext cx="5973064" cy="123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4407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1"/>
          <p:cNvSpPr/>
          <p:nvPr/>
        </p:nvSpPr>
        <p:spPr>
          <a:xfrm>
            <a:off x="6337408" y="1595056"/>
            <a:ext cx="5685553" cy="3752275"/>
          </a:xfrm>
          <a:custGeom>
            <a:avLst/>
            <a:gdLst>
              <a:gd name="connsiteX0" fmla="*/ 0 w 7278624"/>
              <a:gd name="connsiteY0" fmla="*/ 0 h 4803648"/>
              <a:gd name="connsiteX1" fmla="*/ 5961888 w 7278624"/>
              <a:gd name="connsiteY1" fmla="*/ 0 h 4803648"/>
              <a:gd name="connsiteX2" fmla="*/ 5961888 w 7278624"/>
              <a:gd name="connsiteY2" fmla="*/ 1072896 h 4803648"/>
              <a:gd name="connsiteX3" fmla="*/ 7278624 w 7278624"/>
              <a:gd name="connsiteY3" fmla="*/ 1072896 h 4803648"/>
              <a:gd name="connsiteX4" fmla="*/ 7278624 w 7278624"/>
              <a:gd name="connsiteY4" fmla="*/ 4803648 h 4803648"/>
              <a:gd name="connsiteX5" fmla="*/ 0 w 7278624"/>
              <a:gd name="connsiteY5" fmla="*/ 4803648 h 4803648"/>
              <a:gd name="connsiteX6" fmla="*/ 0 w 7278624"/>
              <a:gd name="connsiteY6" fmla="*/ 0 h 4803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78624" h="4803648">
                <a:moveTo>
                  <a:pt x="0" y="0"/>
                </a:moveTo>
                <a:lnTo>
                  <a:pt x="5961888" y="0"/>
                </a:lnTo>
                <a:lnTo>
                  <a:pt x="5961888" y="1072896"/>
                </a:lnTo>
                <a:lnTo>
                  <a:pt x="7278624" y="1072896"/>
                </a:lnTo>
                <a:lnTo>
                  <a:pt x="7278624" y="4803648"/>
                </a:lnTo>
                <a:lnTo>
                  <a:pt x="0" y="48036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Charts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WWW.TAXPOLICYCENTER.ORG</a:t>
            </a:r>
            <a:endParaRPr lang="en-US" dirty="0" smtClean="0"/>
          </a:p>
        </p:txBody>
      </p:sp>
      <p:sp>
        <p:nvSpPr>
          <p:cNvPr id="18" name="Freeform 17"/>
          <p:cNvSpPr/>
          <p:nvPr/>
        </p:nvSpPr>
        <p:spPr>
          <a:xfrm>
            <a:off x="457200" y="1509712"/>
            <a:ext cx="5575790" cy="3784714"/>
          </a:xfrm>
          <a:custGeom>
            <a:avLst/>
            <a:gdLst>
              <a:gd name="connsiteX0" fmla="*/ 0 w 7138104"/>
              <a:gd name="connsiteY0" fmla="*/ 0 h 4845176"/>
              <a:gd name="connsiteX1" fmla="*/ 5999597 w 7138104"/>
              <a:gd name="connsiteY1" fmla="*/ 0 h 4845176"/>
              <a:gd name="connsiteX2" fmla="*/ 5999597 w 7138104"/>
              <a:gd name="connsiteY2" fmla="*/ 1310260 h 4845176"/>
              <a:gd name="connsiteX3" fmla="*/ 7138104 w 7138104"/>
              <a:gd name="connsiteY3" fmla="*/ 1310260 h 4845176"/>
              <a:gd name="connsiteX4" fmla="*/ 7138104 w 7138104"/>
              <a:gd name="connsiteY4" fmla="*/ 4845176 h 4845176"/>
              <a:gd name="connsiteX5" fmla="*/ 0 w 7138104"/>
              <a:gd name="connsiteY5" fmla="*/ 4845176 h 4845176"/>
              <a:gd name="connsiteX6" fmla="*/ 0 w 7138104"/>
              <a:gd name="connsiteY6" fmla="*/ 0 h 48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38104" h="4845176">
                <a:moveTo>
                  <a:pt x="0" y="0"/>
                </a:moveTo>
                <a:lnTo>
                  <a:pt x="5999597" y="0"/>
                </a:lnTo>
                <a:lnTo>
                  <a:pt x="5999597" y="1310260"/>
                </a:lnTo>
                <a:lnTo>
                  <a:pt x="7138104" y="1310260"/>
                </a:lnTo>
                <a:lnTo>
                  <a:pt x="7138104" y="4845176"/>
                </a:lnTo>
                <a:lnTo>
                  <a:pt x="0" y="484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683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/>
            <a:r>
              <a:rPr lang="en-US" smtClean="0"/>
              <a:t>WWW.TAXPOLICYCENTER.ORG</a:t>
            </a:r>
            <a:endParaRPr lang="en-US" dirty="0"/>
          </a:p>
        </p:txBody>
      </p:sp>
      <p:sp>
        <p:nvSpPr>
          <p:cNvPr id="25" name="Freeform 24"/>
          <p:cNvSpPr/>
          <p:nvPr/>
        </p:nvSpPr>
        <p:spPr>
          <a:xfrm>
            <a:off x="1754734" y="251270"/>
            <a:ext cx="8682533" cy="5893498"/>
          </a:xfrm>
          <a:custGeom>
            <a:avLst/>
            <a:gdLst>
              <a:gd name="connsiteX0" fmla="*/ 0 w 7138104"/>
              <a:gd name="connsiteY0" fmla="*/ 0 h 4845176"/>
              <a:gd name="connsiteX1" fmla="*/ 5999597 w 7138104"/>
              <a:gd name="connsiteY1" fmla="*/ 0 h 4845176"/>
              <a:gd name="connsiteX2" fmla="*/ 5999597 w 7138104"/>
              <a:gd name="connsiteY2" fmla="*/ 1310260 h 4845176"/>
              <a:gd name="connsiteX3" fmla="*/ 7138104 w 7138104"/>
              <a:gd name="connsiteY3" fmla="*/ 1310260 h 4845176"/>
              <a:gd name="connsiteX4" fmla="*/ 7138104 w 7138104"/>
              <a:gd name="connsiteY4" fmla="*/ 4845176 h 4845176"/>
              <a:gd name="connsiteX5" fmla="*/ 0 w 7138104"/>
              <a:gd name="connsiteY5" fmla="*/ 4845176 h 4845176"/>
              <a:gd name="connsiteX6" fmla="*/ 0 w 7138104"/>
              <a:gd name="connsiteY6" fmla="*/ 0 h 484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38104" h="4845176">
                <a:moveTo>
                  <a:pt x="0" y="0"/>
                </a:moveTo>
                <a:lnTo>
                  <a:pt x="5999597" y="0"/>
                </a:lnTo>
                <a:lnTo>
                  <a:pt x="5999597" y="1310260"/>
                </a:lnTo>
                <a:lnTo>
                  <a:pt x="7138104" y="1310260"/>
                </a:lnTo>
                <a:lnTo>
                  <a:pt x="7138104" y="4845176"/>
                </a:lnTo>
                <a:lnTo>
                  <a:pt x="0" y="48451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3755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Text for divider slide goes here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WWW.TAXPOLICYCENTER.ORG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88C8-0A9A-DA43-95C8-7FE161A0535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2746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ax Policy Center">
      <a:dk1>
        <a:srgbClr val="494546"/>
      </a:dk1>
      <a:lt1>
        <a:srgbClr val="FFFFFF"/>
      </a:lt1>
      <a:dk2>
        <a:srgbClr val="475960"/>
      </a:dk2>
      <a:lt2>
        <a:srgbClr val="FFFFFF"/>
      </a:lt2>
      <a:accent1>
        <a:srgbClr val="185387"/>
      </a:accent1>
      <a:accent2>
        <a:srgbClr val="F26246"/>
      </a:accent2>
      <a:accent3>
        <a:srgbClr val="FCBE54"/>
      </a:accent3>
      <a:accent4>
        <a:srgbClr val="0195B8"/>
      </a:accent4>
      <a:accent5>
        <a:srgbClr val="C3C5C7"/>
      </a:accent5>
      <a:accent6>
        <a:srgbClr val="9FC6D4"/>
      </a:accent6>
      <a:hlink>
        <a:srgbClr val="0195B8"/>
      </a:hlink>
      <a:folHlink>
        <a:srgbClr val="0195B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5885</TotalTime>
  <Words>311</Words>
  <Application>Microsoft Macintosh PowerPoint</Application>
  <PresentationFormat>Widescreen</PresentationFormat>
  <Paragraphs>67</Paragraphs>
  <Slides>14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Avenir LT Pro 55 Roman</vt:lpstr>
      <vt:lpstr>Calibri</vt:lpstr>
      <vt:lpstr>Gill Sans</vt:lpstr>
      <vt:lpstr>Lato</vt:lpstr>
      <vt:lpstr>LucidaGrande</vt:lpstr>
      <vt:lpstr>Wingdings</vt:lpstr>
      <vt:lpstr>Arial</vt:lpstr>
      <vt:lpstr>Office Theme</vt:lpstr>
      <vt:lpstr>Tax Policy Center Presentation Template</vt:lpstr>
      <vt:lpstr>Tax Policy Center Presentation</vt:lpstr>
      <vt:lpstr>Title of This Slide</vt:lpstr>
      <vt:lpstr>Title of This Slide</vt:lpstr>
      <vt:lpstr>PowerPoint Presentation</vt:lpstr>
      <vt:lpstr>PowerPoint Presentation</vt:lpstr>
      <vt:lpstr>Multiple Charts</vt:lpstr>
      <vt:lpstr>PowerPoint Presentation</vt:lpstr>
      <vt:lpstr>Text for divider slide goes here</vt:lpstr>
      <vt:lpstr>Text for divider slide goes here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Spinner, Brittney</dc:creator>
  <cp:keywords/>
  <dc:description/>
  <cp:lastModifiedBy>Wehmann, John</cp:lastModifiedBy>
  <cp:revision>685</cp:revision>
  <cp:lastPrinted>2017-05-08T16:39:57Z</cp:lastPrinted>
  <dcterms:created xsi:type="dcterms:W3CDTF">2017-04-24T17:51:06Z</dcterms:created>
  <dcterms:modified xsi:type="dcterms:W3CDTF">2017-10-12T04:43:05Z</dcterms:modified>
  <cp:category/>
</cp:coreProperties>
</file>

<file path=docProps/thumbnail.jpeg>
</file>